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  <p:sldMasterId id="2147483683" r:id="rId5"/>
  </p:sldMasterIdLst>
  <p:notesMasterIdLst>
    <p:notesMasterId r:id="rId24"/>
  </p:notesMasterIdLst>
  <p:sldIdLst>
    <p:sldId id="260" r:id="rId6"/>
    <p:sldId id="258" r:id="rId7"/>
    <p:sldId id="262" r:id="rId8"/>
    <p:sldId id="261" r:id="rId9"/>
    <p:sldId id="271" r:id="rId10"/>
    <p:sldId id="272" r:id="rId11"/>
    <p:sldId id="276" r:id="rId12"/>
    <p:sldId id="279" r:id="rId13"/>
    <p:sldId id="284" r:id="rId14"/>
    <p:sldId id="285" r:id="rId15"/>
    <p:sldId id="287" r:id="rId16"/>
    <p:sldId id="280" r:id="rId17"/>
    <p:sldId id="286" r:id="rId18"/>
    <p:sldId id="270" r:id="rId19"/>
    <p:sldId id="269" r:id="rId20"/>
    <p:sldId id="274" r:id="rId21"/>
    <p:sldId id="263" r:id="rId22"/>
    <p:sldId id="275" r:id="rId23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FFB02E"/>
    <a:srgbClr val="00A1FF"/>
    <a:srgbClr val="0078D4"/>
    <a:srgbClr val="0457FD"/>
    <a:srgbClr val="197DB3"/>
    <a:srgbClr val="3DCAF3"/>
    <a:srgbClr val="9E91F2"/>
    <a:srgbClr val="2AA6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748498-6DC5-4AAD-B198-0A6E329BC2A3}" v="51" dt="2022-05-28T13:33:09.1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93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son Howard" userId="S::jhow@microsoft.com::7a6a3684-07a1-4ec4-982f-edbf48e06113" providerId="AD" clId="Web-{D60D8E64-5EEE-4CFA-A74E-A3ACF165C3A8}"/>
    <pc:docChg chg="modSld">
      <pc:chgData name="Jason Howard" userId="S::jhow@microsoft.com::7a6a3684-07a1-4ec4-982f-edbf48e06113" providerId="AD" clId="Web-{D60D8E64-5EEE-4CFA-A74E-A3ACF165C3A8}" dt="2022-05-19T21:16:32.340" v="0" actId="20577"/>
      <pc:docMkLst>
        <pc:docMk/>
      </pc:docMkLst>
      <pc:sldChg chg="modSp">
        <pc:chgData name="Jason Howard" userId="S::jhow@microsoft.com::7a6a3684-07a1-4ec4-982f-edbf48e06113" providerId="AD" clId="Web-{D60D8E64-5EEE-4CFA-A74E-A3ACF165C3A8}" dt="2022-05-19T21:16:32.340" v="0" actId="20577"/>
        <pc:sldMkLst>
          <pc:docMk/>
          <pc:sldMk cId="1466908741" sldId="281"/>
        </pc:sldMkLst>
        <pc:spChg chg="mod">
          <ac:chgData name="Jason Howard" userId="S::jhow@microsoft.com::7a6a3684-07a1-4ec4-982f-edbf48e06113" providerId="AD" clId="Web-{D60D8E64-5EEE-4CFA-A74E-A3ACF165C3A8}" dt="2022-05-19T21:16:32.340" v="0" actId="20577"/>
          <ac:spMkLst>
            <pc:docMk/>
            <pc:sldMk cId="1466908741" sldId="281"/>
            <ac:spMk id="23" creationId="{292CA13C-6934-0908-F633-55F68F5F44E3}"/>
          </ac:spMkLst>
        </pc:spChg>
      </pc:sldChg>
    </pc:docChg>
  </pc:docChgLst>
  <pc:docChgLst>
    <pc:chgData name="Salman Chishti" userId="S::13schishti_gmail.com#ext#@microsoft.onmicrosoft.com::50d09452-0880-4b95-9789-233fac06fb4e" providerId="AD" clId="Web-{F3023871-6383-4A82-A691-0DE3D49A0F0C}"/>
    <pc:docChg chg="modSld">
      <pc:chgData name="Salman Chishti" userId="S::13schishti_gmail.com#ext#@microsoft.onmicrosoft.com::50d09452-0880-4b95-9789-233fac06fb4e" providerId="AD" clId="Web-{F3023871-6383-4A82-A691-0DE3D49A0F0C}" dt="2022-05-19T21:21:39.033" v="11" actId="20577"/>
      <pc:docMkLst>
        <pc:docMk/>
      </pc:docMkLst>
      <pc:sldChg chg="modSp">
        <pc:chgData name="Salman Chishti" userId="S::13schishti_gmail.com#ext#@microsoft.onmicrosoft.com::50d09452-0880-4b95-9789-233fac06fb4e" providerId="AD" clId="Web-{F3023871-6383-4A82-A691-0DE3D49A0F0C}" dt="2022-05-19T21:21:39.033" v="11" actId="20577"/>
        <pc:sldMkLst>
          <pc:docMk/>
          <pc:sldMk cId="2753725553" sldId="271"/>
        </pc:sldMkLst>
        <pc:spChg chg="mod">
          <ac:chgData name="Salman Chishti" userId="S::13schishti_gmail.com#ext#@microsoft.onmicrosoft.com::50d09452-0880-4b95-9789-233fac06fb4e" providerId="AD" clId="Web-{F3023871-6383-4A82-A691-0DE3D49A0F0C}" dt="2022-05-19T21:21:39.033" v="11" actId="20577"/>
          <ac:spMkLst>
            <pc:docMk/>
            <pc:sldMk cId="2753725553" sldId="271"/>
            <ac:spMk id="2" creationId="{32A4B6DC-C574-BC7E-81E5-0D72D4976C70}"/>
          </ac:spMkLst>
        </pc:spChg>
      </pc:sldChg>
    </pc:docChg>
  </pc:docChgLst>
  <pc:docChgLst>
    <pc:chgData name="13schishti@gmail.com" userId="50d09452-0880-4b95-9789-233fac06fb4e" providerId="ADAL" clId="{446777A4-BD7D-4BAF-A197-1598180C008E}"/>
    <pc:docChg chg="undo redo custSel addSld delSld modSld sldOrd modMainMaster">
      <pc:chgData name="13schishti@gmail.com" userId="50d09452-0880-4b95-9789-233fac06fb4e" providerId="ADAL" clId="{446777A4-BD7D-4BAF-A197-1598180C008E}" dt="2022-05-18T10:21:37.268" v="339" actId="47"/>
      <pc:docMkLst>
        <pc:docMk/>
      </pc:docMkLst>
      <pc:sldChg chg="addSp delSp modSp add del mod">
        <pc:chgData name="13schishti@gmail.com" userId="50d09452-0880-4b95-9789-233fac06fb4e" providerId="ADAL" clId="{446777A4-BD7D-4BAF-A197-1598180C008E}" dt="2022-05-18T10:21:36.074" v="338" actId="47"/>
        <pc:sldMkLst>
          <pc:docMk/>
          <pc:sldMk cId="2998891305" sldId="258"/>
        </pc:sldMkLst>
        <pc:spChg chg="add del mod">
          <ac:chgData name="13schishti@gmail.com" userId="50d09452-0880-4b95-9789-233fac06fb4e" providerId="ADAL" clId="{446777A4-BD7D-4BAF-A197-1598180C008E}" dt="2022-05-18T09:12:30.431" v="187" actId="478"/>
          <ac:spMkLst>
            <pc:docMk/>
            <pc:sldMk cId="2998891305" sldId="258"/>
            <ac:spMk id="5" creationId="{1EA26BBA-24D1-8CDA-F6B0-C6AD841EF5F5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7" creationId="{768FE562-15EF-7747-BAD0-72235F3CB99A}"/>
          </ac:spMkLst>
        </pc:spChg>
        <pc:spChg chg="mod">
          <ac:chgData name="13schishti@gmail.com" userId="50d09452-0880-4b95-9789-233fac06fb4e" providerId="ADAL" clId="{446777A4-BD7D-4BAF-A197-1598180C008E}" dt="2022-05-18T09:11:54.274" v="183" actId="403"/>
          <ac:spMkLst>
            <pc:docMk/>
            <pc:sldMk cId="2998891305" sldId="258"/>
            <ac:spMk id="9" creationId="{2D71A653-031B-EC4F-BF9C-BDC36AB7DF36}"/>
          </ac:spMkLst>
        </pc:spChg>
        <pc:spChg chg="add del mod">
          <ac:chgData name="13schishti@gmail.com" userId="50d09452-0880-4b95-9789-233fac06fb4e" providerId="ADAL" clId="{446777A4-BD7D-4BAF-A197-1598180C008E}" dt="2022-05-18T09:12:45.561" v="217" actId="20577"/>
          <ac:spMkLst>
            <pc:docMk/>
            <pc:sldMk cId="2998891305" sldId="258"/>
            <ac:spMk id="10" creationId="{FAA136F5-808F-6C4D-AE4F-F149B03A2843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11" creationId="{57C8F70D-13EB-1C4B-B309-484398AD5C2C}"/>
          </ac:spMkLst>
        </pc:spChg>
        <pc:spChg chg="mod">
          <ac:chgData name="13schishti@gmail.com" userId="50d09452-0880-4b95-9789-233fac06fb4e" providerId="ADAL" clId="{446777A4-BD7D-4BAF-A197-1598180C008E}" dt="2022-05-18T10:21:31.561" v="336" actId="404"/>
          <ac:spMkLst>
            <pc:docMk/>
            <pc:sldMk cId="2998891305" sldId="258"/>
            <ac:spMk id="13" creationId="{49FE51CC-58D6-8C4E-AF72-5732958A52FD}"/>
          </ac:spMkLst>
        </pc:spChg>
        <pc:spChg chg="mod">
          <ac:chgData name="13schishti@gmail.com" userId="50d09452-0880-4b95-9789-233fac06fb4e" providerId="ADAL" clId="{446777A4-BD7D-4BAF-A197-1598180C008E}" dt="2022-05-18T09:07:45.884" v="41"/>
          <ac:spMkLst>
            <pc:docMk/>
            <pc:sldMk cId="2998891305" sldId="258"/>
            <ac:spMk id="14" creationId="{5A6CB507-4305-3B47-B325-906FA572FC58}"/>
          </ac:spMkLst>
        </pc:spChg>
        <pc:spChg chg="add mod">
          <ac:chgData name="13schishti@gmail.com" userId="50d09452-0880-4b95-9789-233fac06fb4e" providerId="ADAL" clId="{446777A4-BD7D-4BAF-A197-1598180C008E}" dt="2022-05-18T09:12:31.775" v="188" actId="21"/>
          <ac:spMkLst>
            <pc:docMk/>
            <pc:sldMk cId="2998891305" sldId="258"/>
            <ac:spMk id="15" creationId="{4D1FBD04-34F1-2F0C-1EC1-6E64C9175FB1}"/>
          </ac:spMkLst>
        </pc:spChg>
        <pc:picChg chg="add del mod">
          <ac:chgData name="13schishti@gmail.com" userId="50d09452-0880-4b95-9789-233fac06fb4e" providerId="ADAL" clId="{446777A4-BD7D-4BAF-A197-1598180C008E}" dt="2022-05-18T09:11:11.846" v="129" actId="21"/>
          <ac:picMkLst>
            <pc:docMk/>
            <pc:sldMk cId="2998891305" sldId="258"/>
            <ac:picMk id="3" creationId="{9C6D9021-AA8A-FFFD-E2A3-8CBF62CB03C9}"/>
          </ac:picMkLst>
        </pc:picChg>
        <pc:picChg chg="mod">
          <ac:chgData name="13schishti@gmail.com" userId="50d09452-0880-4b95-9789-233fac06fb4e" providerId="ADAL" clId="{446777A4-BD7D-4BAF-A197-1598180C008E}" dt="2022-05-18T09:07:45.884" v="41"/>
          <ac:picMkLst>
            <pc:docMk/>
            <pc:sldMk cId="2998891305" sldId="258"/>
            <ac:picMk id="8" creationId="{A3D083D5-E8B6-9244-821A-ECCF50DD792A}"/>
          </ac:picMkLst>
        </pc:picChg>
        <pc:picChg chg="add del mod">
          <ac:chgData name="13schishti@gmail.com" userId="50d09452-0880-4b95-9789-233fac06fb4e" providerId="ADAL" clId="{446777A4-BD7D-4BAF-A197-1598180C008E}" dt="2022-05-18T09:11:13.307" v="131"/>
          <ac:picMkLst>
            <pc:docMk/>
            <pc:sldMk cId="2998891305" sldId="258"/>
            <ac:picMk id="12" creationId="{D2F49F12-BC15-A3D3-68C6-8F336F2C20E4}"/>
          </ac:picMkLst>
        </pc:picChg>
        <pc:picChg chg="mod">
          <ac:chgData name="13schishti@gmail.com" userId="50d09452-0880-4b95-9789-233fac06fb4e" providerId="ADAL" clId="{446777A4-BD7D-4BAF-A197-1598180C008E}" dt="2022-05-18T09:11:24.402" v="132" actId="14826"/>
          <ac:picMkLst>
            <pc:docMk/>
            <pc:sldMk cId="2998891305" sldId="258"/>
            <ac:picMk id="17" creationId="{FA1ACA6A-207A-DC48-AC37-A31A2DDAED3F}"/>
          </ac:picMkLst>
        </pc:picChg>
      </pc:sldChg>
      <pc:sldChg chg="addSp delSp modSp del mod setBg setClrOvrMap delDesignElem">
        <pc:chgData name="13schishti@gmail.com" userId="50d09452-0880-4b95-9789-233fac06fb4e" providerId="ADAL" clId="{446777A4-BD7D-4BAF-A197-1598180C008E}" dt="2022-05-18T09:10:35.737" v="124" actId="47"/>
        <pc:sldMkLst>
          <pc:docMk/>
          <pc:sldMk cId="905062889" sldId="261"/>
        </pc:sldMkLst>
        <pc:spChg chg="mod">
          <ac:chgData name="13schishti@gmail.com" userId="50d09452-0880-4b95-9789-233fac06fb4e" providerId="ADAL" clId="{446777A4-BD7D-4BAF-A197-1598180C008E}" dt="2022-05-18T09:06:12.723" v="13" actId="20577"/>
          <ac:spMkLst>
            <pc:docMk/>
            <pc:sldMk cId="905062889" sldId="261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7:54.316" v="50" actId="1076"/>
          <ac:spMkLst>
            <pc:docMk/>
            <pc:sldMk cId="905062889" sldId="261"/>
            <ac:spMk id="11" creationId="{9752C6FA-5B85-2787-F202-8D92F2C5CCE1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46" creationId="{46D6306C-ED4F-4AAE-B4A5-EEA6AFAD726E}"/>
          </ac:spMkLst>
        </pc:spChg>
        <pc:spChg chg="add del">
          <ac:chgData name="13schishti@gmail.com" userId="50d09452-0880-4b95-9789-233fac06fb4e" providerId="ADAL" clId="{446777A4-BD7D-4BAF-A197-1598180C008E}" dt="2022-05-18T09:07:46.221" v="42"/>
          <ac:spMkLst>
            <pc:docMk/>
            <pc:sldMk cId="905062889" sldId="261"/>
            <ac:spMk id="47" creationId="{9228552E-C8B1-4A80-8448-0787CE0FC704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48" creationId="{0EC5361D-F897-4856-B945-0455A365EB24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0" creationId="{4508C0C5-2268-42B5-B3C8-4D0899E05F8C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2" creationId="{141ACBDB-38F8-4B34-8183-BD95B4E55A62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4" creationId="{DE00DB52-3455-4E2F-867B-A6D0516E175B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6" creationId="{9E914C83-E0D8-4953-92D5-169D28CB43AE}"/>
          </ac:spMkLst>
        </pc:spChg>
        <pc:spChg chg="del">
          <ac:chgData name="13schishti@gmail.com" userId="50d09452-0880-4b95-9789-233fac06fb4e" providerId="ADAL" clId="{446777A4-BD7D-4BAF-A197-1598180C008E}" dt="2022-05-18T09:05:09.313" v="1"/>
          <ac:spMkLst>
            <pc:docMk/>
            <pc:sldMk cId="905062889" sldId="261"/>
            <ac:spMk id="58" creationId="{3512E083-F550-46AF-8490-767ECFD00CB7}"/>
          </ac:spMkLst>
        </pc:spChg>
        <pc:graphicFrameChg chg="mod modGraphic">
          <ac:chgData name="13schishti@gmail.com" userId="50d09452-0880-4b95-9789-233fac06fb4e" providerId="ADAL" clId="{446777A4-BD7D-4BAF-A197-1598180C008E}" dt="2022-05-18T09:06:09.068" v="7" actId="26606"/>
          <ac:graphicFrameMkLst>
            <pc:docMk/>
            <pc:sldMk cId="905062889" sldId="261"/>
            <ac:graphicFrameMk id="42" creationId="{2F05DB83-72CF-71A6-038A-84A980197C92}"/>
          </ac:graphicFrameMkLst>
        </pc:graphicFrameChg>
      </pc:sldChg>
      <pc:sldChg chg="addSp delSp modSp add mod delDesignElem">
        <pc:chgData name="13schishti@gmail.com" userId="50d09452-0880-4b95-9789-233fac06fb4e" providerId="ADAL" clId="{446777A4-BD7D-4BAF-A197-1598180C008E}" dt="2022-05-18T09:13:13.317" v="221"/>
        <pc:sldMkLst>
          <pc:docMk/>
          <pc:sldMk cId="975841468" sldId="262"/>
        </pc:sldMkLst>
        <pc:spChg chg="mod">
          <ac:chgData name="13schishti@gmail.com" userId="50d09452-0880-4b95-9789-233fac06fb4e" providerId="ADAL" clId="{446777A4-BD7D-4BAF-A197-1598180C008E}" dt="2022-05-18T09:10:30.894" v="123" actId="20577"/>
          <ac:spMkLst>
            <pc:docMk/>
            <pc:sldMk cId="975841468" sldId="262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8:33.253" v="66" actId="26606"/>
          <ac:spMkLst>
            <pc:docMk/>
            <pc:sldMk cId="975841468" sldId="262"/>
            <ac:spMk id="6" creationId="{80C5D6F9-BC23-32EE-4F37-58DB9B54298C}"/>
          </ac:spMkLst>
        </pc:spChg>
        <pc:spChg chg="del">
          <ac:chgData name="13schishti@gmail.com" userId="50d09452-0880-4b95-9789-233fac06fb4e" providerId="ADAL" clId="{446777A4-BD7D-4BAF-A197-1598180C008E}" dt="2022-05-18T09:07:59.389" v="52" actId="21"/>
          <ac:spMkLst>
            <pc:docMk/>
            <pc:sldMk cId="975841468" sldId="262"/>
            <ac:spMk id="11" creationId="{9752C6FA-5B85-2787-F202-8D92F2C5CCE1}"/>
          </ac:spMkLst>
        </pc:spChg>
        <pc:spChg chg="del">
          <ac:chgData name="13schishti@gmail.com" userId="50d09452-0880-4b95-9789-233fac06fb4e" providerId="ADAL" clId="{446777A4-BD7D-4BAF-A197-1598180C008E}" dt="2022-05-18T09:13:13.317" v="221"/>
          <ac:spMkLst>
            <pc:docMk/>
            <pc:sldMk cId="975841468" sldId="262"/>
            <ac:spMk id="47" creationId="{9228552E-C8B1-4A80-8448-0787CE0FC704}"/>
          </ac:spMkLst>
        </pc:spChg>
        <pc:graphicFrameChg chg="add del mod modGraphic">
          <ac:chgData name="13schishti@gmail.com" userId="50d09452-0880-4b95-9789-233fac06fb4e" providerId="ADAL" clId="{446777A4-BD7D-4BAF-A197-1598180C008E}" dt="2022-05-18T09:08:42.416" v="68" actId="478"/>
          <ac:graphicFrameMkLst>
            <pc:docMk/>
            <pc:sldMk cId="975841468" sldId="262"/>
            <ac:graphicFrameMk id="42" creationId="{2F05DB83-72CF-71A6-038A-84A980197C92}"/>
          </ac:graphicFrameMkLst>
        </pc:graphicFrameChg>
        <pc:graphicFrameChg chg="add del">
          <ac:chgData name="13schishti@gmail.com" userId="50d09452-0880-4b95-9789-233fac06fb4e" providerId="ADAL" clId="{446777A4-BD7D-4BAF-A197-1598180C008E}" dt="2022-05-18T09:08:29.296" v="63" actId="26606"/>
          <ac:graphicFrameMkLst>
            <pc:docMk/>
            <pc:sldMk cId="975841468" sldId="262"/>
            <ac:graphicFrameMk id="49" creationId="{5C6842AE-9A4A-EF81-A542-9FE90F006CAE}"/>
          </ac:graphicFrameMkLst>
        </pc:graphicFrameChg>
        <pc:graphicFrameChg chg="add del">
          <ac:chgData name="13schishti@gmail.com" userId="50d09452-0880-4b95-9789-233fac06fb4e" providerId="ADAL" clId="{446777A4-BD7D-4BAF-A197-1598180C008E}" dt="2022-05-18T09:08:33.181" v="65" actId="26606"/>
          <ac:graphicFrameMkLst>
            <pc:docMk/>
            <pc:sldMk cId="975841468" sldId="262"/>
            <ac:graphicFrameMk id="51" creationId="{0419B002-B6F8-AC00-CE15-D27D7097E000}"/>
          </ac:graphicFrameMkLst>
        </pc:graphicFrameChg>
        <pc:graphicFrameChg chg="add">
          <ac:chgData name="13schishti@gmail.com" userId="50d09452-0880-4b95-9789-233fac06fb4e" providerId="ADAL" clId="{446777A4-BD7D-4BAF-A197-1598180C008E}" dt="2022-05-18T09:08:33.253" v="66" actId="26606"/>
          <ac:graphicFrameMkLst>
            <pc:docMk/>
            <pc:sldMk cId="975841468" sldId="262"/>
            <ac:graphicFrameMk id="53" creationId="{D4DB32DC-D2AD-21BA-456D-D071F0DD922C}"/>
          </ac:graphicFrameMkLst>
        </pc:graphicFrameChg>
      </pc:sldChg>
      <pc:sldChg chg="addSp delSp modSp new add del">
        <pc:chgData name="13schishti@gmail.com" userId="50d09452-0880-4b95-9789-233fac06fb4e" providerId="ADAL" clId="{446777A4-BD7D-4BAF-A197-1598180C008E}" dt="2022-05-18T09:07:49.360" v="47" actId="680"/>
        <pc:sldMkLst>
          <pc:docMk/>
          <pc:sldMk cId="1674010344" sldId="262"/>
        </pc:sldMkLst>
        <pc:spChg chg="add del mod">
          <ac:chgData name="13schishti@gmail.com" userId="50d09452-0880-4b95-9789-233fac06fb4e" providerId="ADAL" clId="{446777A4-BD7D-4BAF-A197-1598180C008E}" dt="2022-05-18T09:07:48.939" v="46"/>
          <ac:spMkLst>
            <pc:docMk/>
            <pc:sldMk cId="1674010344" sldId="262"/>
            <ac:spMk id="10" creationId="{B7E9DD7F-0008-A007-2906-62FDC85CD54E}"/>
          </ac:spMkLst>
        </pc:spChg>
      </pc:sldChg>
      <pc:sldChg chg="addSp delSp modSp add del mod setBg delDesignElem">
        <pc:chgData name="13schishti@gmail.com" userId="50d09452-0880-4b95-9789-233fac06fb4e" providerId="ADAL" clId="{446777A4-BD7D-4BAF-A197-1598180C008E}" dt="2022-05-18T09:07:47.951" v="45"/>
        <pc:sldMkLst>
          <pc:docMk/>
          <pc:sldMk cId="2457465340" sldId="263"/>
        </pc:sldMkLst>
        <pc:spChg chg="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2" creationId="{2DB49518-0A31-4A71-5DEF-95E5A2077A33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3" creationId="{8A27C63E-D5FC-0FAB-1E1A-61F9752F74C1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4" creationId="{60EAF947-2979-0E30-A501-CA9650E1D8B2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5" creationId="{25946832-2761-3B0F-6E5A-B9978CB62AA0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6" creationId="{35B9A7BF-6A50-AB60-C85F-831F076A7391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7" creationId="{1E069716-F715-5717-FDFD-0844AF1B31C8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8" creationId="{ACDBEECA-5AFA-E11F-A229-667B97491AD8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9" creationId="{4752AAF7-FE2D-4824-0D08-1C0B2B2C835C}"/>
          </ac:spMkLst>
        </pc:spChg>
        <pc:spChg chg="add del mod">
          <ac:chgData name="13schishti@gmail.com" userId="50d09452-0880-4b95-9789-233fac06fb4e" providerId="ADAL" clId="{446777A4-BD7D-4BAF-A197-1598180C008E}" dt="2022-05-18T09:07:47.355" v="43"/>
          <ac:spMkLst>
            <pc:docMk/>
            <pc:sldMk cId="2457465340" sldId="263"/>
            <ac:spMk id="10" creationId="{A70F08FB-C016-03D7-C029-BF2C68A369FD}"/>
          </ac:spMkLst>
        </pc:spChg>
        <pc:spChg chg="add del">
          <ac:chgData name="13schishti@gmail.com" userId="50d09452-0880-4b95-9789-233fac06fb4e" providerId="ADAL" clId="{446777A4-BD7D-4BAF-A197-1598180C008E}" dt="2022-05-18T09:07:47.951" v="45"/>
          <ac:spMkLst>
            <pc:docMk/>
            <pc:sldMk cId="2457465340" sldId="263"/>
            <ac:spMk id="47" creationId="{9228552E-C8B1-4A80-8448-0787CE0FC704}"/>
          </ac:spMkLst>
        </pc:spChg>
        <pc:graphicFrameChg chg="add del">
          <ac:chgData name="13schishti@gmail.com" userId="50d09452-0880-4b95-9789-233fac06fb4e" providerId="ADAL" clId="{446777A4-BD7D-4BAF-A197-1598180C008E}" dt="2022-05-18T09:07:44.540" v="35" actId="478"/>
          <ac:graphicFrameMkLst>
            <pc:docMk/>
            <pc:sldMk cId="2457465340" sldId="263"/>
            <ac:graphicFrameMk id="42" creationId="{2F05DB83-72CF-71A6-038A-84A980197C92}"/>
          </ac:graphicFrameMkLst>
        </pc:graphicFrameChg>
      </pc:sldChg>
      <pc:sldChg chg="delSp modSp add mod ord delDesignElem">
        <pc:chgData name="13schishti@gmail.com" userId="50d09452-0880-4b95-9789-233fac06fb4e" providerId="ADAL" clId="{446777A4-BD7D-4BAF-A197-1598180C008E}" dt="2022-05-18T09:13:13.317" v="221"/>
        <pc:sldMkLst>
          <pc:docMk/>
          <pc:sldMk cId="4271023810" sldId="263"/>
        </pc:sldMkLst>
        <pc:spChg chg="mod">
          <ac:chgData name="13schishti@gmail.com" userId="50d09452-0880-4b95-9789-233fac06fb4e" providerId="ADAL" clId="{446777A4-BD7D-4BAF-A197-1598180C008E}" dt="2022-05-18T09:10:26.468" v="116" actId="20577"/>
          <ac:spMkLst>
            <pc:docMk/>
            <pc:sldMk cId="4271023810" sldId="263"/>
            <ac:spMk id="2" creationId="{2DB49518-0A31-4A71-5DEF-95E5A2077A33}"/>
          </ac:spMkLst>
        </pc:spChg>
        <pc:spChg chg="del">
          <ac:chgData name="13schishti@gmail.com" userId="50d09452-0880-4b95-9789-233fac06fb4e" providerId="ADAL" clId="{446777A4-BD7D-4BAF-A197-1598180C008E}" dt="2022-05-18T09:13:13.317" v="221"/>
          <ac:spMkLst>
            <pc:docMk/>
            <pc:sldMk cId="4271023810" sldId="263"/>
            <ac:spMk id="47" creationId="{9228552E-C8B1-4A80-8448-0787CE0FC704}"/>
          </ac:spMkLst>
        </pc:spChg>
        <pc:graphicFrameChg chg="mod">
          <ac:chgData name="13schishti@gmail.com" userId="50d09452-0880-4b95-9789-233fac06fb4e" providerId="ADAL" clId="{446777A4-BD7D-4BAF-A197-1598180C008E}" dt="2022-05-18T09:10:06.244" v="109" actId="20577"/>
          <ac:graphicFrameMkLst>
            <pc:docMk/>
            <pc:sldMk cId="4271023810" sldId="263"/>
            <ac:graphicFrameMk id="53" creationId="{D4DB32DC-D2AD-21BA-456D-D071F0DD922C}"/>
          </ac:graphicFrameMkLst>
        </pc:graphicFrameChg>
      </pc:sldChg>
      <pc:sldChg chg="delSp modSp new add del mod ord">
        <pc:chgData name="13schishti@gmail.com" userId="50d09452-0880-4b95-9789-233fac06fb4e" providerId="ADAL" clId="{446777A4-BD7D-4BAF-A197-1598180C008E}" dt="2022-05-18T09:17:06.873" v="306" actId="14100"/>
        <pc:sldMkLst>
          <pc:docMk/>
          <pc:sldMk cId="2736903239" sldId="264"/>
        </pc:sldMkLst>
        <pc:spChg chg="mod">
          <ac:chgData name="13schishti@gmail.com" userId="50d09452-0880-4b95-9789-233fac06fb4e" providerId="ADAL" clId="{446777A4-BD7D-4BAF-A197-1598180C008E}" dt="2022-05-18T09:17:06.873" v="306" actId="14100"/>
          <ac:spMkLst>
            <pc:docMk/>
            <pc:sldMk cId="2736903239" sldId="264"/>
            <ac:spMk id="2" creationId="{01277F8D-E861-0F60-5733-02D8DDF62833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3" creationId="{973B533C-E099-9831-4DF2-205AB51F3569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4" creationId="{55EB4AF3-F693-789D-2A9F-051B7172764E}"/>
          </ac:spMkLst>
        </pc:spChg>
        <pc:spChg chg="del mod">
          <ac:chgData name="13schishti@gmail.com" userId="50d09452-0880-4b95-9789-233fac06fb4e" providerId="ADAL" clId="{446777A4-BD7D-4BAF-A197-1598180C008E}" dt="2022-05-18T09:14:00.583" v="224" actId="478"/>
          <ac:spMkLst>
            <pc:docMk/>
            <pc:sldMk cId="2736903239" sldId="264"/>
            <ac:spMk id="5" creationId="{05E50D20-35AA-EA25-8781-A26BD0D4FD3E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6" creationId="{62CAAB3D-5778-842E-CE69-B8B72EF6758B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7" creationId="{619DF6A4-F535-9C91-EA32-EEF4C2401972}"/>
          </ac:spMkLst>
        </pc:spChg>
        <pc:spChg chg="del mod">
          <ac:chgData name="13schishti@gmail.com" userId="50d09452-0880-4b95-9789-233fac06fb4e" providerId="ADAL" clId="{446777A4-BD7D-4BAF-A197-1598180C008E}" dt="2022-05-18T09:14:00.583" v="224" actId="478"/>
          <ac:spMkLst>
            <pc:docMk/>
            <pc:sldMk cId="2736903239" sldId="264"/>
            <ac:spMk id="8" creationId="{D35EF793-8ADA-8988-0F84-4C0E1B304529}"/>
          </ac:spMkLst>
        </pc:spChg>
        <pc:spChg chg="del mod">
          <ac:chgData name="13schishti@gmail.com" userId="50d09452-0880-4b95-9789-233fac06fb4e" providerId="ADAL" clId="{446777A4-BD7D-4BAF-A197-1598180C008E}" dt="2022-05-18T09:13:17.680" v="222" actId="478"/>
          <ac:spMkLst>
            <pc:docMk/>
            <pc:sldMk cId="2736903239" sldId="264"/>
            <ac:spMk id="9" creationId="{8DFB86EA-AFD8-E23A-8744-E5C392575BF1}"/>
          </ac:spMkLst>
        </pc:spChg>
      </pc:sldChg>
      <pc:sldChg chg="addSp delSp add del setBg delDesignElem">
        <pc:chgData name="13schishti@gmail.com" userId="50d09452-0880-4b95-9789-233fac06fb4e" providerId="ADAL" clId="{446777A4-BD7D-4BAF-A197-1598180C008E}" dt="2022-05-18T09:07:39.719" v="33"/>
        <pc:sldMkLst>
          <pc:docMk/>
          <pc:sldMk cId="3749499909" sldId="264"/>
        </pc:sldMkLst>
        <pc:spChg chg="add del">
          <ac:chgData name="13schishti@gmail.com" userId="50d09452-0880-4b95-9789-233fac06fb4e" providerId="ADAL" clId="{446777A4-BD7D-4BAF-A197-1598180C008E}" dt="2022-05-18T09:07:39.719" v="33"/>
          <ac:spMkLst>
            <pc:docMk/>
            <pc:sldMk cId="3749499909" sldId="264"/>
            <ac:spMk id="47" creationId="{9228552E-C8B1-4A80-8448-0787CE0FC704}"/>
          </ac:spMkLst>
        </pc:spChg>
      </pc:sldChg>
      <pc:sldChg chg="new del">
        <pc:chgData name="13schishti@gmail.com" userId="50d09452-0880-4b95-9789-233fac06fb4e" providerId="ADAL" clId="{446777A4-BD7D-4BAF-A197-1598180C008E}" dt="2022-05-18T09:14:45.662" v="240" actId="680"/>
        <pc:sldMkLst>
          <pc:docMk/>
          <pc:sldMk cId="638949143" sldId="265"/>
        </pc:sldMkLst>
      </pc:sldChg>
      <pc:sldChg chg="add del">
        <pc:chgData name="13schishti@gmail.com" userId="50d09452-0880-4b95-9789-233fac06fb4e" providerId="ADAL" clId="{446777A4-BD7D-4BAF-A197-1598180C008E}" dt="2022-05-18T09:14:53.109" v="246"/>
        <pc:sldMkLst>
          <pc:docMk/>
          <pc:sldMk cId="2123795036" sldId="265"/>
        </pc:sldMkLst>
      </pc:sldChg>
      <pc:sldChg chg="addSp delSp modSp add mod ord">
        <pc:chgData name="13schishti@gmail.com" userId="50d09452-0880-4b95-9789-233fac06fb4e" providerId="ADAL" clId="{446777A4-BD7D-4BAF-A197-1598180C008E}" dt="2022-05-18T09:16:44.443" v="271"/>
        <pc:sldMkLst>
          <pc:docMk/>
          <pc:sldMk cId="3294215086" sldId="265"/>
        </pc:sldMkLst>
        <pc:spChg chg="mod">
          <ac:chgData name="13schishti@gmail.com" userId="50d09452-0880-4b95-9789-233fac06fb4e" providerId="ADAL" clId="{446777A4-BD7D-4BAF-A197-1598180C008E}" dt="2022-05-18T09:14:58.054" v="257" actId="20577"/>
          <ac:spMkLst>
            <pc:docMk/>
            <pc:sldMk cId="3294215086" sldId="265"/>
            <ac:spMk id="2" creationId="{01277F8D-E861-0F60-5733-02D8DDF62833}"/>
          </ac:spMkLst>
        </pc:spChg>
        <pc:spChg chg="add del mod">
          <ac:chgData name="13schishti@gmail.com" userId="50d09452-0880-4b95-9789-233fac06fb4e" providerId="ADAL" clId="{446777A4-BD7D-4BAF-A197-1598180C008E}" dt="2022-05-18T09:16:34.272" v="267" actId="478"/>
          <ac:spMkLst>
            <pc:docMk/>
            <pc:sldMk cId="3294215086" sldId="265"/>
            <ac:spMk id="5" creationId="{660EEC49-46EE-0538-195B-8450EB8ADAE6}"/>
          </ac:spMkLst>
        </pc:spChg>
        <pc:picChg chg="add mod">
          <ac:chgData name="13schishti@gmail.com" userId="50d09452-0880-4b95-9789-233fac06fb4e" providerId="ADAL" clId="{446777A4-BD7D-4BAF-A197-1598180C008E}" dt="2022-05-18T09:16:40.233" v="269" actId="1076"/>
          <ac:picMkLst>
            <pc:docMk/>
            <pc:sldMk cId="3294215086" sldId="265"/>
            <ac:picMk id="4" creationId="{4313F9B2-4EEC-CA7B-0AFE-117F42DEE768}"/>
          </ac:picMkLst>
        </pc:picChg>
      </pc:sldChg>
      <pc:sldChg chg="add del">
        <pc:chgData name="13schishti@gmail.com" userId="50d09452-0880-4b95-9789-233fac06fb4e" providerId="ADAL" clId="{446777A4-BD7D-4BAF-A197-1598180C008E}" dt="2022-05-18T10:21:37.268" v="339" actId="47"/>
        <pc:sldMkLst>
          <pc:docMk/>
          <pc:sldMk cId="2969717283" sldId="266"/>
        </pc:sldMkLst>
      </pc:sldChg>
      <pc:sldChg chg="new del">
        <pc:chgData name="13schishti@gmail.com" userId="50d09452-0880-4b95-9789-233fac06fb4e" providerId="ADAL" clId="{446777A4-BD7D-4BAF-A197-1598180C008E}" dt="2022-05-18T09:16:49.789" v="274" actId="47"/>
        <pc:sldMkLst>
          <pc:docMk/>
          <pc:sldMk cId="3215045568" sldId="266"/>
        </pc:sldMkLst>
      </pc:sldChg>
      <pc:sldMasterChg chg="addSp">
        <pc:chgData name="13schishti@gmail.com" userId="50d09452-0880-4b95-9789-233fac06fb4e" providerId="ADAL" clId="{446777A4-BD7D-4BAF-A197-1598180C008E}" dt="2022-05-18T09:05:21.115" v="2"/>
        <pc:sldMasterMkLst>
          <pc:docMk/>
          <pc:sldMasterMk cId="235591875" sldId="2147483690"/>
        </pc:sldMasterMkLst>
        <pc:spChg chg="add">
          <ac:chgData name="13schishti@gmail.com" userId="50d09452-0880-4b95-9789-233fac06fb4e" providerId="ADAL" clId="{446777A4-BD7D-4BAF-A197-1598180C008E}" dt="2022-05-18T09:05:21.115" v="2"/>
          <ac:spMkLst>
            <pc:docMk/>
            <pc:sldMasterMk cId="235591875" sldId="2147483690"/>
            <ac:spMk id="8" creationId="{4EC188BB-C040-BB92-653F-CFD458F5E578}"/>
          </ac:spMkLst>
        </pc:spChg>
        <pc:picChg chg="add">
          <ac:chgData name="13schishti@gmail.com" userId="50d09452-0880-4b95-9789-233fac06fb4e" providerId="ADAL" clId="{446777A4-BD7D-4BAF-A197-1598180C008E}" dt="2022-05-18T09:05:21.115" v="2"/>
          <ac:picMkLst>
            <pc:docMk/>
            <pc:sldMasterMk cId="235591875" sldId="2147483690"/>
            <ac:picMk id="7" creationId="{932879F2-E278-AA6D-D06A-694B2AB1799C}"/>
          </ac:picMkLst>
        </pc:picChg>
      </pc:sldMasterChg>
      <pc:sldMasterChg chg="addSp">
        <pc:chgData name="13schishti@gmail.com" userId="50d09452-0880-4b95-9789-233fac06fb4e" providerId="ADAL" clId="{446777A4-BD7D-4BAF-A197-1598180C008E}" dt="2022-05-18T09:06:03.362" v="6"/>
        <pc:sldMasterMkLst>
          <pc:docMk/>
          <pc:sldMasterMk cId="697379050" sldId="2147483703"/>
        </pc:sldMasterMkLst>
        <pc:spChg chg="add">
          <ac:chgData name="13schishti@gmail.com" userId="50d09452-0880-4b95-9789-233fac06fb4e" providerId="ADAL" clId="{446777A4-BD7D-4BAF-A197-1598180C008E}" dt="2022-05-18T09:06:03.362" v="6"/>
          <ac:spMkLst>
            <pc:docMk/>
            <pc:sldMasterMk cId="697379050" sldId="2147483703"/>
            <ac:spMk id="8" creationId="{9D3FAC5B-BE1B-A5B8-DCAB-E2A63975FBD4}"/>
          </ac:spMkLst>
        </pc:spChg>
        <pc:picChg chg="add">
          <ac:chgData name="13schishti@gmail.com" userId="50d09452-0880-4b95-9789-233fac06fb4e" providerId="ADAL" clId="{446777A4-BD7D-4BAF-A197-1598180C008E}" dt="2022-05-18T09:06:03.362" v="6"/>
          <ac:picMkLst>
            <pc:docMk/>
            <pc:sldMasterMk cId="697379050" sldId="2147483703"/>
            <ac:picMk id="7" creationId="{1CD646C3-671E-D3BE-B416-57D98E56E38F}"/>
          </ac:picMkLst>
        </pc:picChg>
      </pc:sldMasterChg>
      <pc:sldMasterChg chg="addSp">
        <pc:chgData name="13schishti@gmail.com" userId="50d09452-0880-4b95-9789-233fac06fb4e" providerId="ADAL" clId="{446777A4-BD7D-4BAF-A197-1598180C008E}" dt="2022-05-18T09:13:13.317" v="221"/>
        <pc:sldMasterMkLst>
          <pc:docMk/>
          <pc:sldMasterMk cId="921681326" sldId="2147483716"/>
        </pc:sldMasterMkLst>
        <pc:spChg chg="add">
          <ac:chgData name="13schishti@gmail.com" userId="50d09452-0880-4b95-9789-233fac06fb4e" providerId="ADAL" clId="{446777A4-BD7D-4BAF-A197-1598180C008E}" dt="2022-05-18T09:13:13.317" v="221"/>
          <ac:spMkLst>
            <pc:docMk/>
            <pc:sldMasterMk cId="921681326" sldId="2147483716"/>
            <ac:spMk id="8" creationId="{D923E7EA-BE69-613B-E9C8-F29772D62DAF}"/>
          </ac:spMkLst>
        </pc:spChg>
        <pc:picChg chg="add">
          <ac:chgData name="13schishti@gmail.com" userId="50d09452-0880-4b95-9789-233fac06fb4e" providerId="ADAL" clId="{446777A4-BD7D-4BAF-A197-1598180C008E}" dt="2022-05-18T09:13:13.317" v="221"/>
          <ac:picMkLst>
            <pc:docMk/>
            <pc:sldMasterMk cId="921681326" sldId="2147483716"/>
            <ac:picMk id="7" creationId="{02969C1C-149B-902E-09E7-AABA377B26B3}"/>
          </ac:picMkLst>
        </pc:picChg>
      </pc:sldMasterChg>
    </pc:docChg>
  </pc:docChgLst>
  <pc:docChgLst>
    <pc:chgData name="Someleze Diko" userId="345de699-f35d-40ff-bb24-ede3ec5039e8" providerId="ADAL" clId="{C354ADAF-D88E-4B81-AFC0-0020B2D8E05A}"/>
    <pc:docChg chg="undo custSel modSld">
      <pc:chgData name="Someleze Diko" userId="345de699-f35d-40ff-bb24-ede3ec5039e8" providerId="ADAL" clId="{C354ADAF-D88E-4B81-AFC0-0020B2D8E05A}" dt="2022-05-27T12:58:51.863" v="18" actId="27636"/>
      <pc:docMkLst>
        <pc:docMk/>
      </pc:docMkLst>
      <pc:sldChg chg="modSp mod">
        <pc:chgData name="Someleze Diko" userId="345de699-f35d-40ff-bb24-ede3ec5039e8" providerId="ADAL" clId="{C354ADAF-D88E-4B81-AFC0-0020B2D8E05A}" dt="2022-05-27T12:57:21.761" v="10" actId="20577"/>
        <pc:sldMkLst>
          <pc:docMk/>
          <pc:sldMk cId="4271299041" sldId="260"/>
        </pc:sldMkLst>
        <pc:spChg chg="mod">
          <ac:chgData name="Someleze Diko" userId="345de699-f35d-40ff-bb24-ede3ec5039e8" providerId="ADAL" clId="{C354ADAF-D88E-4B81-AFC0-0020B2D8E05A}" dt="2022-05-27T12:57:21.761" v="10" actId="20577"/>
          <ac:spMkLst>
            <pc:docMk/>
            <pc:sldMk cId="4271299041" sldId="260"/>
            <ac:spMk id="9" creationId="{B9451BE4-86D9-DD45-8653-C74B45BFA137}"/>
          </ac:spMkLst>
        </pc:spChg>
      </pc:sldChg>
      <pc:sldChg chg="modSp mod">
        <pc:chgData name="Someleze Diko" userId="345de699-f35d-40ff-bb24-ede3ec5039e8" providerId="ADAL" clId="{C354ADAF-D88E-4B81-AFC0-0020B2D8E05A}" dt="2022-05-27T12:58:51.863" v="18" actId="27636"/>
        <pc:sldMkLst>
          <pc:docMk/>
          <pc:sldMk cId="3965253390" sldId="270"/>
        </pc:sldMkLst>
        <pc:spChg chg="mod">
          <ac:chgData name="Someleze Diko" userId="345de699-f35d-40ff-bb24-ede3ec5039e8" providerId="ADAL" clId="{C354ADAF-D88E-4B81-AFC0-0020B2D8E05A}" dt="2022-05-27T12:58:51.863" v="18" actId="27636"/>
          <ac:spMkLst>
            <pc:docMk/>
            <pc:sldMk cId="3965253390" sldId="270"/>
            <ac:spMk id="9" creationId="{B1F944D4-EEB6-5528-FBBC-C4C2E2FF8EF5}"/>
          </ac:spMkLst>
        </pc:spChg>
      </pc:sldChg>
    </pc:docChg>
  </pc:docChgLst>
  <pc:docChgLst>
    <pc:chgData name="13schishti@gmail.com" userId="50d09452-0880-4b95-9789-233fac06fb4e" providerId="ADAL" clId="{EBFE42D3-3DB6-4DA3-A5C4-3A104CA3EEC7}"/>
    <pc:docChg chg="undo custSel addSld delSld modSld sldOrd delMainMaster">
      <pc:chgData name="13schishti@gmail.com" userId="50d09452-0880-4b95-9789-233fac06fb4e" providerId="ADAL" clId="{EBFE42D3-3DB6-4DA3-A5C4-3A104CA3EEC7}" dt="2022-05-18T12:09:52.470" v="1001"/>
      <pc:docMkLst>
        <pc:docMk/>
      </pc:docMkLst>
      <pc:sldChg chg="addSp modSp mod">
        <pc:chgData name="13schishti@gmail.com" userId="50d09452-0880-4b95-9789-233fac06fb4e" providerId="ADAL" clId="{EBFE42D3-3DB6-4DA3-A5C4-3A104CA3EEC7}" dt="2022-05-18T10:55:45.224" v="590" actId="14826"/>
        <pc:sldMkLst>
          <pc:docMk/>
          <pc:sldMk cId="2998891305" sldId="258"/>
        </pc:sldMkLst>
        <pc:spChg chg="mod">
          <ac:chgData name="13schishti@gmail.com" userId="50d09452-0880-4b95-9789-233fac06fb4e" providerId="ADAL" clId="{EBFE42D3-3DB6-4DA3-A5C4-3A104CA3EEC7}" dt="2022-05-18T10:53:02.386" v="522" actId="14100"/>
          <ac:spMkLst>
            <pc:docMk/>
            <pc:sldMk cId="2998891305" sldId="258"/>
            <ac:spMk id="9" creationId="{2D71A653-031B-EC4F-BF9C-BDC36AB7DF36}"/>
          </ac:spMkLst>
        </pc:spChg>
        <pc:spChg chg="add mod">
          <ac:chgData name="13schishti@gmail.com" userId="50d09452-0880-4b95-9789-233fac06fb4e" providerId="ADAL" clId="{EBFE42D3-3DB6-4DA3-A5C4-3A104CA3EEC7}" dt="2022-05-18T10:53:12.713" v="534" actId="20577"/>
          <ac:spMkLst>
            <pc:docMk/>
            <pc:sldMk cId="2998891305" sldId="258"/>
            <ac:spMk id="11" creationId="{858DFF41-8100-686F-0923-D77A896E0D52}"/>
          </ac:spMkLst>
        </pc:spChg>
        <pc:spChg chg="add mod">
          <ac:chgData name="13schishti@gmail.com" userId="50d09452-0880-4b95-9789-233fac06fb4e" providerId="ADAL" clId="{EBFE42D3-3DB6-4DA3-A5C4-3A104CA3EEC7}" dt="2022-05-18T10:53:35.280" v="589" actId="27636"/>
          <ac:spMkLst>
            <pc:docMk/>
            <pc:sldMk cId="2998891305" sldId="258"/>
            <ac:spMk id="12" creationId="{4678BE3B-2E25-B4E9-69D4-29F500667C8F}"/>
          </ac:spMkLst>
        </pc:spChg>
        <pc:picChg chg="add mod">
          <ac:chgData name="13schishti@gmail.com" userId="50d09452-0880-4b95-9789-233fac06fb4e" providerId="ADAL" clId="{EBFE42D3-3DB6-4DA3-A5C4-3A104CA3EEC7}" dt="2022-05-18T10:55:45.224" v="590" actId="14826"/>
          <ac:picMkLst>
            <pc:docMk/>
            <pc:sldMk cId="2998891305" sldId="258"/>
            <ac:picMk id="8" creationId="{094AB4CB-74B1-7582-E95B-1047751FAFA0}"/>
          </ac:picMkLst>
        </pc:picChg>
      </pc:sldChg>
      <pc:sldChg chg="modSp mod">
        <pc:chgData name="13schishti@gmail.com" userId="50d09452-0880-4b95-9789-233fac06fb4e" providerId="ADAL" clId="{EBFE42D3-3DB6-4DA3-A5C4-3A104CA3EEC7}" dt="2022-05-18T10:56:10.441" v="675" actId="20577"/>
        <pc:sldMkLst>
          <pc:docMk/>
          <pc:sldMk cId="4271299041" sldId="260"/>
        </pc:sldMkLst>
        <pc:spChg chg="mod">
          <ac:chgData name="13schishti@gmail.com" userId="50d09452-0880-4b95-9789-233fac06fb4e" providerId="ADAL" clId="{EBFE42D3-3DB6-4DA3-A5C4-3A104CA3EEC7}" dt="2022-05-18T10:56:10.441" v="675" actId="20577"/>
          <ac:spMkLst>
            <pc:docMk/>
            <pc:sldMk cId="4271299041" sldId="260"/>
            <ac:spMk id="2" creationId="{430F800C-C5F3-DF43-8DD1-6F3AE4D8CFC3}"/>
          </ac:spMkLst>
        </pc:spChg>
      </pc:sldChg>
      <pc:sldChg chg="addSp delSp modSp new mod setBg">
        <pc:chgData name="13schishti@gmail.com" userId="50d09452-0880-4b95-9789-233fac06fb4e" providerId="ADAL" clId="{EBFE42D3-3DB6-4DA3-A5C4-3A104CA3EEC7}" dt="2022-05-18T10:48:07.920" v="223" actId="1076"/>
        <pc:sldMkLst>
          <pc:docMk/>
          <pc:sldMk cId="1684387190" sldId="261"/>
        </pc:sldMkLst>
        <pc:spChg chg="add del mod">
          <ac:chgData name="13schishti@gmail.com" userId="50d09452-0880-4b95-9789-233fac06fb4e" providerId="ADAL" clId="{EBFE42D3-3DB6-4DA3-A5C4-3A104CA3EEC7}" dt="2022-05-18T10:39:47.220" v="103" actId="21"/>
          <ac:spMkLst>
            <pc:docMk/>
            <pc:sldMk cId="1684387190" sldId="261"/>
            <ac:spMk id="2" creationId="{EBF66665-FCEC-A5DB-B47E-29877DFA54A9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3" creationId="{735FDB60-3C09-FBE7-E293-8332EC9C5125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4" creationId="{2526626B-C689-0794-D62B-2F935B08C19D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5" creationId="{57E8A6E0-7DA0-CD53-891F-4CFBC3188BE0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6" creationId="{D34A1A40-C22E-588C-8396-0AC4F020E253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7" creationId="{5772BD5D-9E55-AA07-6B7F-37CF9B9D1473}"/>
          </ac:spMkLst>
        </pc:spChg>
        <pc:spChg chg="del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8" creationId="{458ACE07-A558-3ABF-F191-A30E945E4541}"/>
          </ac:spMkLst>
        </pc:spChg>
        <pc:spChg chg="del mod">
          <ac:chgData name="13schishti@gmail.com" userId="50d09452-0880-4b95-9789-233fac06fb4e" providerId="ADAL" clId="{EBFE42D3-3DB6-4DA3-A5C4-3A104CA3EEC7}" dt="2022-05-18T10:38:31.008" v="70" actId="478"/>
          <ac:spMkLst>
            <pc:docMk/>
            <pc:sldMk cId="1684387190" sldId="261"/>
            <ac:spMk id="9" creationId="{D0710ABD-D7E7-935E-976D-5A57FA3CE42D}"/>
          </ac:spMkLst>
        </pc:spChg>
        <pc:spChg chg="add mod">
          <ac:chgData name="13schishti@gmail.com" userId="50d09452-0880-4b95-9789-233fac06fb4e" providerId="ADAL" clId="{EBFE42D3-3DB6-4DA3-A5C4-3A104CA3EEC7}" dt="2022-05-18T10:39:47.220" v="103" actId="21"/>
          <ac:spMkLst>
            <pc:docMk/>
            <pc:sldMk cId="1684387190" sldId="261"/>
            <ac:spMk id="11" creationId="{8B638CE4-7F65-BF4B-B8A4-C3A44430DFF0}"/>
          </ac:spMkLst>
        </pc:spChg>
        <pc:spChg chg="add del">
          <ac:chgData name="13schishti@gmail.com" userId="50d09452-0880-4b95-9789-233fac06fb4e" providerId="ADAL" clId="{EBFE42D3-3DB6-4DA3-A5C4-3A104CA3EEC7}" dt="2022-05-18T10:43:32.081" v="143" actId="22"/>
          <ac:spMkLst>
            <pc:docMk/>
            <pc:sldMk cId="1684387190" sldId="261"/>
            <ac:spMk id="21" creationId="{587FDBD6-0204-A5BC-0822-471CE4C28ADC}"/>
          </ac:spMkLst>
        </pc:spChg>
        <pc:picChg chg="add del mod">
          <ac:chgData name="13schishti@gmail.com" userId="50d09452-0880-4b95-9789-233fac06fb4e" providerId="ADAL" clId="{EBFE42D3-3DB6-4DA3-A5C4-3A104CA3EEC7}" dt="2022-05-18T10:38:45.682" v="73" actId="478"/>
          <ac:picMkLst>
            <pc:docMk/>
            <pc:sldMk cId="1684387190" sldId="261"/>
            <ac:picMk id="1026" creationId="{80AE5DAB-6EB0-94A2-1B5C-66FB05DB1371}"/>
          </ac:picMkLst>
        </pc:picChg>
        <pc:picChg chg="add mod">
          <ac:chgData name="13schishti@gmail.com" userId="50d09452-0880-4b95-9789-233fac06fb4e" providerId="ADAL" clId="{EBFE42D3-3DB6-4DA3-A5C4-3A104CA3EEC7}" dt="2022-05-18T10:39:12.096" v="83" actId="1076"/>
          <ac:picMkLst>
            <pc:docMk/>
            <pc:sldMk cId="1684387190" sldId="261"/>
            <ac:picMk id="1028" creationId="{4435D950-CF8A-3E4C-3B9A-8E4D4DE6E7A2}"/>
          </ac:picMkLst>
        </pc:picChg>
        <pc:picChg chg="add mod">
          <ac:chgData name="13schishti@gmail.com" userId="50d09452-0880-4b95-9789-233fac06fb4e" providerId="ADAL" clId="{EBFE42D3-3DB6-4DA3-A5C4-3A104CA3EEC7}" dt="2022-05-18T10:48:07.920" v="223" actId="1076"/>
          <ac:picMkLst>
            <pc:docMk/>
            <pc:sldMk cId="1684387190" sldId="261"/>
            <ac:picMk id="1030" creationId="{95C7826F-0760-F2C0-80FB-979D95C9FA43}"/>
          </ac:picMkLst>
        </pc:picChg>
        <pc:picChg chg="add del mod">
          <ac:chgData name="13schishti@gmail.com" userId="50d09452-0880-4b95-9789-233fac06fb4e" providerId="ADAL" clId="{EBFE42D3-3DB6-4DA3-A5C4-3A104CA3EEC7}" dt="2022-05-18T10:40:29.443" v="123" actId="478"/>
          <ac:picMkLst>
            <pc:docMk/>
            <pc:sldMk cId="1684387190" sldId="261"/>
            <ac:picMk id="1032" creationId="{C5D5F367-1106-F013-0145-656B07E7C77B}"/>
          </ac:picMkLst>
        </pc:picChg>
        <pc:picChg chg="add mod">
          <ac:chgData name="13schishti@gmail.com" userId="50d09452-0880-4b95-9789-233fac06fb4e" providerId="ADAL" clId="{EBFE42D3-3DB6-4DA3-A5C4-3A104CA3EEC7}" dt="2022-05-18T10:48:04.914" v="221" actId="1076"/>
          <ac:picMkLst>
            <pc:docMk/>
            <pc:sldMk cId="1684387190" sldId="261"/>
            <ac:picMk id="1034" creationId="{4157A673-70F8-B93E-2757-2E0BD70EEB1A}"/>
          </ac:picMkLst>
        </pc:picChg>
        <pc:picChg chg="add mod">
          <ac:chgData name="13schishti@gmail.com" userId="50d09452-0880-4b95-9789-233fac06fb4e" providerId="ADAL" clId="{EBFE42D3-3DB6-4DA3-A5C4-3A104CA3EEC7}" dt="2022-05-18T10:44:57.545" v="173" actId="1076"/>
          <ac:picMkLst>
            <pc:docMk/>
            <pc:sldMk cId="1684387190" sldId="261"/>
            <ac:picMk id="1036" creationId="{8A5875CE-6E71-D336-F29A-84B4F2FA445A}"/>
          </ac:picMkLst>
        </pc:picChg>
        <pc:picChg chg="add mod">
          <ac:chgData name="13schishti@gmail.com" userId="50d09452-0880-4b95-9789-233fac06fb4e" providerId="ADAL" clId="{EBFE42D3-3DB6-4DA3-A5C4-3A104CA3EEC7}" dt="2022-05-18T10:47:00.897" v="204" actId="14100"/>
          <ac:picMkLst>
            <pc:docMk/>
            <pc:sldMk cId="1684387190" sldId="261"/>
            <ac:picMk id="1038" creationId="{41EC4C8F-3080-C22D-DEA6-1E7B00F17C35}"/>
          </ac:picMkLst>
        </pc:picChg>
        <pc:picChg chg="add mod">
          <ac:chgData name="13schishti@gmail.com" userId="50d09452-0880-4b95-9789-233fac06fb4e" providerId="ADAL" clId="{EBFE42D3-3DB6-4DA3-A5C4-3A104CA3EEC7}" dt="2022-05-18T10:44:50.127" v="167" actId="14100"/>
          <ac:picMkLst>
            <pc:docMk/>
            <pc:sldMk cId="1684387190" sldId="261"/>
            <ac:picMk id="1040" creationId="{8506E4B3-81AC-962E-3695-7B777F131362}"/>
          </ac:picMkLst>
        </pc:picChg>
        <pc:picChg chg="add del">
          <ac:chgData name="13schishti@gmail.com" userId="50d09452-0880-4b95-9789-233fac06fb4e" providerId="ADAL" clId="{EBFE42D3-3DB6-4DA3-A5C4-3A104CA3EEC7}" dt="2022-05-18T10:43:39.365" v="145"/>
          <ac:picMkLst>
            <pc:docMk/>
            <pc:sldMk cId="1684387190" sldId="261"/>
            <ac:picMk id="1042" creationId="{928A194D-25EB-3907-F24F-5B54EB63961B}"/>
          </ac:picMkLst>
        </pc:picChg>
        <pc:picChg chg="add mod">
          <ac:chgData name="13schishti@gmail.com" userId="50d09452-0880-4b95-9789-233fac06fb4e" providerId="ADAL" clId="{EBFE42D3-3DB6-4DA3-A5C4-3A104CA3EEC7}" dt="2022-05-18T10:45:02.060" v="176" actId="1076"/>
          <ac:picMkLst>
            <pc:docMk/>
            <pc:sldMk cId="1684387190" sldId="261"/>
            <ac:picMk id="1044" creationId="{B4A33802-179E-271B-3FC1-D61290ABD2FD}"/>
          </ac:picMkLst>
        </pc:picChg>
        <pc:picChg chg="add mod">
          <ac:chgData name="13schishti@gmail.com" userId="50d09452-0880-4b95-9789-233fac06fb4e" providerId="ADAL" clId="{EBFE42D3-3DB6-4DA3-A5C4-3A104CA3EEC7}" dt="2022-05-18T10:45:39.574" v="181" actId="1076"/>
          <ac:picMkLst>
            <pc:docMk/>
            <pc:sldMk cId="1684387190" sldId="261"/>
            <ac:picMk id="1046" creationId="{6B7EF849-DC49-336A-A1FC-E51CA6466C6C}"/>
          </ac:picMkLst>
        </pc:picChg>
        <pc:picChg chg="add mod">
          <ac:chgData name="13schishti@gmail.com" userId="50d09452-0880-4b95-9789-233fac06fb4e" providerId="ADAL" clId="{EBFE42D3-3DB6-4DA3-A5C4-3A104CA3EEC7}" dt="2022-05-18T10:46:26.481" v="192" actId="14100"/>
          <ac:picMkLst>
            <pc:docMk/>
            <pc:sldMk cId="1684387190" sldId="261"/>
            <ac:picMk id="1048" creationId="{57A4AB1F-5C49-D3CA-97DA-8477A4AD524A}"/>
          </ac:picMkLst>
        </pc:picChg>
        <pc:picChg chg="add mod">
          <ac:chgData name="13schishti@gmail.com" userId="50d09452-0880-4b95-9789-233fac06fb4e" providerId="ADAL" clId="{EBFE42D3-3DB6-4DA3-A5C4-3A104CA3EEC7}" dt="2022-05-18T10:48:03.343" v="220" actId="1076"/>
          <ac:picMkLst>
            <pc:docMk/>
            <pc:sldMk cId="1684387190" sldId="261"/>
            <ac:picMk id="1050" creationId="{9B3249E6-43C5-05E9-A30B-620565FD02E1}"/>
          </ac:picMkLst>
        </pc:picChg>
        <pc:picChg chg="add mod">
          <ac:chgData name="13schishti@gmail.com" userId="50d09452-0880-4b95-9789-233fac06fb4e" providerId="ADAL" clId="{EBFE42D3-3DB6-4DA3-A5C4-3A104CA3EEC7}" dt="2022-05-18T10:46:14.556" v="189" actId="1076"/>
          <ac:picMkLst>
            <pc:docMk/>
            <pc:sldMk cId="1684387190" sldId="261"/>
            <ac:picMk id="1052" creationId="{023D9EB6-F831-FCF1-5F2C-6C8F30FAD7B2}"/>
          </ac:picMkLst>
        </pc:picChg>
        <pc:picChg chg="add mod">
          <ac:chgData name="13schishti@gmail.com" userId="50d09452-0880-4b95-9789-233fac06fb4e" providerId="ADAL" clId="{EBFE42D3-3DB6-4DA3-A5C4-3A104CA3EEC7}" dt="2022-05-18T10:46:45.853" v="198" actId="1076"/>
          <ac:picMkLst>
            <pc:docMk/>
            <pc:sldMk cId="1684387190" sldId="261"/>
            <ac:picMk id="1054" creationId="{E95DF2AB-6626-5479-E59F-76F70B51684E}"/>
          </ac:picMkLst>
        </pc:picChg>
        <pc:picChg chg="add mod">
          <ac:chgData name="13schishti@gmail.com" userId="50d09452-0880-4b95-9789-233fac06fb4e" providerId="ADAL" clId="{EBFE42D3-3DB6-4DA3-A5C4-3A104CA3EEC7}" dt="2022-05-18T10:46:48.845" v="200" actId="1076"/>
          <ac:picMkLst>
            <pc:docMk/>
            <pc:sldMk cId="1684387190" sldId="261"/>
            <ac:picMk id="1056" creationId="{10FD9377-652D-2C81-4186-82A4CEE9CCFA}"/>
          </ac:picMkLst>
        </pc:picChg>
        <pc:picChg chg="add del mod">
          <ac:chgData name="13schishti@gmail.com" userId="50d09452-0880-4b95-9789-233fac06fb4e" providerId="ADAL" clId="{EBFE42D3-3DB6-4DA3-A5C4-3A104CA3EEC7}" dt="2022-05-18T10:47:27.416" v="210"/>
          <ac:picMkLst>
            <pc:docMk/>
            <pc:sldMk cId="1684387190" sldId="261"/>
            <ac:picMk id="1058" creationId="{CD287A1F-3E3D-6EEC-9399-79C446F4D720}"/>
          </ac:picMkLst>
        </pc:picChg>
        <pc:picChg chg="add del">
          <ac:chgData name="13schishti@gmail.com" userId="50d09452-0880-4b95-9789-233fac06fb4e" providerId="ADAL" clId="{EBFE42D3-3DB6-4DA3-A5C4-3A104CA3EEC7}" dt="2022-05-18T10:47:41.472" v="212"/>
          <ac:picMkLst>
            <pc:docMk/>
            <pc:sldMk cId="1684387190" sldId="261"/>
            <ac:picMk id="1060" creationId="{BF998A74-2E2B-CAFD-9B8F-3117D59690AD}"/>
          </ac:picMkLst>
        </pc:picChg>
        <pc:picChg chg="add mod">
          <ac:chgData name="13schishti@gmail.com" userId="50d09452-0880-4b95-9789-233fac06fb4e" providerId="ADAL" clId="{EBFE42D3-3DB6-4DA3-A5C4-3A104CA3EEC7}" dt="2022-05-18T10:48:02" v="219" actId="1076"/>
          <ac:picMkLst>
            <pc:docMk/>
            <pc:sldMk cId="1684387190" sldId="261"/>
            <ac:picMk id="1062" creationId="{C914D5B7-19B1-B5B2-E70D-C89D0D0972F0}"/>
          </ac:picMkLst>
        </pc:picChg>
      </pc:sldChg>
      <pc:sldChg chg="del">
        <pc:chgData name="13schishti@gmail.com" userId="50d09452-0880-4b95-9789-233fac06fb4e" providerId="ADAL" clId="{EBFE42D3-3DB6-4DA3-A5C4-3A104CA3EEC7}" dt="2022-05-18T10:37:26.642" v="5" actId="47"/>
        <pc:sldMkLst>
          <pc:docMk/>
          <pc:sldMk cId="975841468" sldId="262"/>
        </pc:sldMkLst>
      </pc:sldChg>
      <pc:sldChg chg="addSp delSp modSp add mod ord setBg setFolMasterObjs">
        <pc:chgData name="13schishti@gmail.com" userId="50d09452-0880-4b95-9789-233fac06fb4e" providerId="ADAL" clId="{EBFE42D3-3DB6-4DA3-A5C4-3A104CA3EEC7}" dt="2022-05-18T10:50:01.837" v="293" actId="14100"/>
        <pc:sldMkLst>
          <pc:docMk/>
          <pc:sldMk cId="3596564680" sldId="262"/>
        </pc:sldMkLst>
        <pc:spChg chg="add mod">
          <ac:chgData name="13schishti@gmail.com" userId="50d09452-0880-4b95-9789-233fac06fb4e" providerId="ADAL" clId="{EBFE42D3-3DB6-4DA3-A5C4-3A104CA3EEC7}" dt="2022-05-18T10:50:01.837" v="293" actId="14100"/>
          <ac:spMkLst>
            <pc:docMk/>
            <pc:sldMk cId="3596564680" sldId="262"/>
            <ac:spMk id="6" creationId="{78E7BEB5-BDF7-F664-1715-811866444312}"/>
          </ac:spMkLst>
        </pc:spChg>
        <pc:spChg chg="del">
          <ac:chgData name="13schishti@gmail.com" userId="50d09452-0880-4b95-9789-233fac06fb4e" providerId="ADAL" clId="{EBFE42D3-3DB6-4DA3-A5C4-3A104CA3EEC7}" dt="2022-05-18T10:39:54.334" v="108" actId="478"/>
          <ac:spMkLst>
            <pc:docMk/>
            <pc:sldMk cId="3596564680" sldId="262"/>
            <ac:spMk id="11" creationId="{8B638CE4-7F65-BF4B-B8A4-C3A44430DFF0}"/>
          </ac:spMkLst>
        </pc:spChg>
        <pc:spChg chg="add">
          <ac:chgData name="13schishti@gmail.com" userId="50d09452-0880-4b95-9789-233fac06fb4e" providerId="ADAL" clId="{EBFE42D3-3DB6-4DA3-A5C4-3A104CA3EEC7}" dt="2022-05-18T10:49:00.751" v="262" actId="26606"/>
          <ac:spMkLst>
            <pc:docMk/>
            <pc:sldMk cId="3596564680" sldId="262"/>
            <ac:spMk id="73" creationId="{C7D023E4-8DE1-436E-9847-ED6A4B4B04FD}"/>
          </ac:spMkLst>
        </pc:spChg>
        <pc:spChg chg="add">
          <ac:chgData name="13schishti@gmail.com" userId="50d09452-0880-4b95-9789-233fac06fb4e" providerId="ADAL" clId="{EBFE42D3-3DB6-4DA3-A5C4-3A104CA3EEC7}" dt="2022-05-18T10:49:00.751" v="262" actId="26606"/>
          <ac:spMkLst>
            <pc:docMk/>
            <pc:sldMk cId="3596564680" sldId="262"/>
            <ac:spMk id="75" creationId="{8B2B1708-8CE4-4A20-94F5-55118AE2CBD7}"/>
          </ac:spMkLst>
        </pc:spChg>
        <pc:grpChg chg="add">
          <ac:chgData name="13schishti@gmail.com" userId="50d09452-0880-4b95-9789-233fac06fb4e" providerId="ADAL" clId="{EBFE42D3-3DB6-4DA3-A5C4-3A104CA3EEC7}" dt="2022-05-18T10:49:00.751" v="262" actId="26606"/>
          <ac:grpSpMkLst>
            <pc:docMk/>
            <pc:sldMk cId="3596564680" sldId="262"/>
            <ac:grpSpMk id="77" creationId="{1F9866A9-B167-4D75-8F7F-360025AD6B43}"/>
          </ac:grpSpMkLst>
        </pc:grpChg>
        <pc:grpChg chg="add">
          <ac:chgData name="13schishti@gmail.com" userId="50d09452-0880-4b95-9789-233fac06fb4e" providerId="ADAL" clId="{EBFE42D3-3DB6-4DA3-A5C4-3A104CA3EEC7}" dt="2022-05-18T10:49:00.751" v="262" actId="26606"/>
          <ac:grpSpMkLst>
            <pc:docMk/>
            <pc:sldMk cId="3596564680" sldId="262"/>
            <ac:grpSpMk id="81" creationId="{E27AF472-EAE3-4572-AB69-B92BD10DBC6D}"/>
          </ac:grpSpMkLst>
        </pc:grpChg>
        <pc:picChg chg="del mod">
          <ac:chgData name="13schishti@gmail.com" userId="50d09452-0880-4b95-9789-233fac06fb4e" providerId="ADAL" clId="{EBFE42D3-3DB6-4DA3-A5C4-3A104CA3EEC7}" dt="2022-05-18T10:49:01.757" v="263" actId="478"/>
          <ac:picMkLst>
            <pc:docMk/>
            <pc:sldMk cId="3596564680" sldId="262"/>
            <ac:picMk id="1028" creationId="{4435D950-CF8A-3E4C-3B9A-8E4D4DE6E7A2}"/>
          </ac:picMkLst>
        </pc:picChg>
        <pc:picChg chg="del">
          <ac:chgData name="13schishti@gmail.com" userId="50d09452-0880-4b95-9789-233fac06fb4e" providerId="ADAL" clId="{EBFE42D3-3DB6-4DA3-A5C4-3A104CA3EEC7}" dt="2022-05-18T10:39:55.307" v="110" actId="478"/>
          <ac:picMkLst>
            <pc:docMk/>
            <pc:sldMk cId="3596564680" sldId="262"/>
            <ac:picMk id="1030" creationId="{95C7826F-0760-F2C0-80FB-979D95C9FA43}"/>
          </ac:picMkLst>
        </pc:picChg>
        <pc:picChg chg="del">
          <ac:chgData name="13schishti@gmail.com" userId="50d09452-0880-4b95-9789-233fac06fb4e" providerId="ADAL" clId="{EBFE42D3-3DB6-4DA3-A5C4-3A104CA3EEC7}" dt="2022-05-18T10:39:54.883" v="109" actId="478"/>
          <ac:picMkLst>
            <pc:docMk/>
            <pc:sldMk cId="3596564680" sldId="262"/>
            <ac:picMk id="1032" creationId="{C5D5F367-1106-F013-0145-656B07E7C77B}"/>
          </ac:picMkLst>
        </pc:picChg>
        <pc:picChg chg="add mod">
          <ac:chgData name="13schishti@gmail.com" userId="50d09452-0880-4b95-9789-233fac06fb4e" providerId="ADAL" clId="{EBFE42D3-3DB6-4DA3-A5C4-3A104CA3EEC7}" dt="2022-05-18T10:49:48.313" v="271" actId="1076"/>
          <ac:picMkLst>
            <pc:docMk/>
            <pc:sldMk cId="3596564680" sldId="262"/>
            <ac:picMk id="2050" creationId="{C082167B-859E-4663-5DE4-5540C25F19DC}"/>
          </ac:picMkLst>
        </pc:picChg>
      </pc:sldChg>
      <pc:sldChg chg="new del">
        <pc:chgData name="13schishti@gmail.com" userId="50d09452-0880-4b95-9789-233fac06fb4e" providerId="ADAL" clId="{EBFE42D3-3DB6-4DA3-A5C4-3A104CA3EEC7}" dt="2022-05-18T12:09:49.660" v="999" actId="47"/>
        <pc:sldMkLst>
          <pc:docMk/>
          <pc:sldMk cId="550013006" sldId="263"/>
        </pc:sldMkLst>
      </pc:sldChg>
      <pc:sldChg chg="add del setBg">
        <pc:chgData name="13schishti@gmail.com" userId="50d09452-0880-4b95-9789-233fac06fb4e" providerId="ADAL" clId="{EBFE42D3-3DB6-4DA3-A5C4-3A104CA3EEC7}" dt="2022-05-18T12:09:52.470" v="1001"/>
        <pc:sldMkLst>
          <pc:docMk/>
          <pc:sldMk cId="4271023810" sldId="263"/>
        </pc:sldMkLst>
      </pc:sldChg>
      <pc:sldChg chg="del">
        <pc:chgData name="13schishti@gmail.com" userId="50d09452-0880-4b95-9789-233fac06fb4e" providerId="ADAL" clId="{EBFE42D3-3DB6-4DA3-A5C4-3A104CA3EEC7}" dt="2022-05-18T10:37:22.188" v="3" actId="47"/>
        <pc:sldMkLst>
          <pc:docMk/>
          <pc:sldMk cId="2736903239" sldId="264"/>
        </pc:sldMkLst>
      </pc:sldChg>
      <pc:sldChg chg="new del">
        <pc:chgData name="13schishti@gmail.com" userId="50d09452-0880-4b95-9789-233fac06fb4e" providerId="ADAL" clId="{EBFE42D3-3DB6-4DA3-A5C4-3A104CA3EEC7}" dt="2022-05-18T12:09:48.656" v="998" actId="47"/>
        <pc:sldMkLst>
          <pc:docMk/>
          <pc:sldMk cId="3234609946" sldId="264"/>
        </pc:sldMkLst>
      </pc:sldChg>
      <pc:sldChg chg="addSp delSp modSp new mod setBg">
        <pc:chgData name="13schishti@gmail.com" userId="50d09452-0880-4b95-9789-233fac06fb4e" providerId="ADAL" clId="{EBFE42D3-3DB6-4DA3-A5C4-3A104CA3EEC7}" dt="2022-05-18T10:59:29.690" v="838" actId="1076"/>
        <pc:sldMkLst>
          <pc:docMk/>
          <pc:sldMk cId="287972570" sldId="265"/>
        </pc:sldMkLst>
        <pc:spChg chg="mod">
          <ac:chgData name="13schishti@gmail.com" userId="50d09452-0880-4b95-9789-233fac06fb4e" providerId="ADAL" clId="{EBFE42D3-3DB6-4DA3-A5C4-3A104CA3EEC7}" dt="2022-05-18T10:51:52.612" v="341" actId="14100"/>
          <ac:spMkLst>
            <pc:docMk/>
            <pc:sldMk cId="287972570" sldId="265"/>
            <ac:spMk id="2" creationId="{2EC110E0-C33A-9C4C-83E5-EEFD94AD8524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3" creationId="{E5517FB0-05D9-389F-2A24-C9F920DE291C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4" creationId="{20AC2940-DD94-2547-50F3-54F2687B085B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5" creationId="{B97D6150-B4B1-8259-39DA-6D72370349D6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6" creationId="{F0F3BECD-19B3-1296-1FBA-99800E139315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7" creationId="{DCFB3CAA-52FA-707C-2851-224E8772F776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8" creationId="{6C402F75-6CC5-1DE9-F7FE-38BB6299E1B0}"/>
          </ac:spMkLst>
        </pc:spChg>
        <pc:spChg chg="del">
          <ac:chgData name="13schishti@gmail.com" userId="50d09452-0880-4b95-9789-233fac06fb4e" providerId="ADAL" clId="{EBFE42D3-3DB6-4DA3-A5C4-3A104CA3EEC7}" dt="2022-05-18T10:51:37.003" v="300" actId="478"/>
          <ac:spMkLst>
            <pc:docMk/>
            <pc:sldMk cId="287972570" sldId="265"/>
            <ac:spMk id="9" creationId="{31CB4E7F-DDB7-8637-8377-46E81A3B911B}"/>
          </ac:spMkLst>
        </pc:spChg>
        <pc:spChg chg="add mod">
          <ac:chgData name="13schishti@gmail.com" userId="50d09452-0880-4b95-9789-233fac06fb4e" providerId="ADAL" clId="{EBFE42D3-3DB6-4DA3-A5C4-3A104CA3EEC7}" dt="2022-05-18T10:59:29.690" v="838" actId="1076"/>
          <ac:spMkLst>
            <pc:docMk/>
            <pc:sldMk cId="287972570" sldId="265"/>
            <ac:spMk id="11" creationId="{A4A0831B-1F5C-AD36-3172-A44E7B446502}"/>
          </ac:spMkLst>
        </pc:spChg>
        <pc:picChg chg="add mod">
          <ac:chgData name="13schishti@gmail.com" userId="50d09452-0880-4b95-9789-233fac06fb4e" providerId="ADAL" clId="{EBFE42D3-3DB6-4DA3-A5C4-3A104CA3EEC7}" dt="2022-05-18T10:59:13.859" v="810" actId="1076"/>
          <ac:picMkLst>
            <pc:docMk/>
            <pc:sldMk cId="287972570" sldId="265"/>
            <ac:picMk id="3074" creationId="{D8212963-2F15-609E-028D-CD83174E59E1}"/>
          </ac:picMkLst>
        </pc:picChg>
      </pc:sldChg>
      <pc:sldChg chg="del">
        <pc:chgData name="13schishti@gmail.com" userId="50d09452-0880-4b95-9789-233fac06fb4e" providerId="ADAL" clId="{EBFE42D3-3DB6-4DA3-A5C4-3A104CA3EEC7}" dt="2022-05-18T10:37:29.490" v="6" actId="47"/>
        <pc:sldMkLst>
          <pc:docMk/>
          <pc:sldMk cId="3294215086" sldId="265"/>
        </pc:sldMkLst>
      </pc:sldChg>
      <pc:sldChg chg="del">
        <pc:chgData name="13schishti@gmail.com" userId="50d09452-0880-4b95-9789-233fac06fb4e" providerId="ADAL" clId="{EBFE42D3-3DB6-4DA3-A5C4-3A104CA3EEC7}" dt="2022-05-18T10:37:20.385" v="1" actId="47"/>
        <pc:sldMkLst>
          <pc:docMk/>
          <pc:sldMk cId="2212076340" sldId="266"/>
        </pc:sldMkLst>
      </pc:sldChg>
      <pc:sldChg chg="addSp modSp add mod">
        <pc:chgData name="13schishti@gmail.com" userId="50d09452-0880-4b95-9789-233fac06fb4e" providerId="ADAL" clId="{EBFE42D3-3DB6-4DA3-A5C4-3A104CA3EEC7}" dt="2022-05-18T11:00:47.223" v="846" actId="1076"/>
        <pc:sldMkLst>
          <pc:docMk/>
          <pc:sldMk cId="3837793158" sldId="266"/>
        </pc:sldMkLst>
        <pc:spChg chg="mod">
          <ac:chgData name="13schishti@gmail.com" userId="50d09452-0880-4b95-9789-233fac06fb4e" providerId="ADAL" clId="{EBFE42D3-3DB6-4DA3-A5C4-3A104CA3EEC7}" dt="2022-05-18T10:52:10.833" v="379" actId="20577"/>
          <ac:spMkLst>
            <pc:docMk/>
            <pc:sldMk cId="3837793158" sldId="266"/>
            <ac:spMk id="2" creationId="{2EC110E0-C33A-9C4C-83E5-EEFD94AD8524}"/>
          </ac:spMkLst>
        </pc:spChg>
        <pc:picChg chg="add mod">
          <ac:chgData name="13schishti@gmail.com" userId="50d09452-0880-4b95-9789-233fac06fb4e" providerId="ADAL" clId="{EBFE42D3-3DB6-4DA3-A5C4-3A104CA3EEC7}" dt="2022-05-18T11:00:47.223" v="846" actId="1076"/>
          <ac:picMkLst>
            <pc:docMk/>
            <pc:sldMk cId="3837793158" sldId="266"/>
            <ac:picMk id="4098" creationId="{4DADB4BC-BC74-492B-C021-524D790453AC}"/>
          </ac:picMkLst>
        </pc:picChg>
      </pc:sldChg>
      <pc:sldChg chg="addSp delSp modSp add mod">
        <pc:chgData name="13schishti@gmail.com" userId="50d09452-0880-4b95-9789-233fac06fb4e" providerId="ADAL" clId="{EBFE42D3-3DB6-4DA3-A5C4-3A104CA3EEC7}" dt="2022-05-18T11:02:51.224" v="879" actId="478"/>
        <pc:sldMkLst>
          <pc:docMk/>
          <pc:sldMk cId="27146612" sldId="267"/>
        </pc:sldMkLst>
        <pc:spChg chg="mod">
          <ac:chgData name="13schishti@gmail.com" userId="50d09452-0880-4b95-9789-233fac06fb4e" providerId="ADAL" clId="{EBFE42D3-3DB6-4DA3-A5C4-3A104CA3EEC7}" dt="2022-05-18T10:52:46.809" v="519" actId="20577"/>
          <ac:spMkLst>
            <pc:docMk/>
            <pc:sldMk cId="27146612" sldId="267"/>
            <ac:spMk id="2" creationId="{2EC110E0-C33A-9C4C-83E5-EEFD94AD8524}"/>
          </ac:spMkLst>
        </pc:spChg>
        <pc:spChg chg="add mod">
          <ac:chgData name="13schishti@gmail.com" userId="50d09452-0880-4b95-9789-233fac06fb4e" providerId="ADAL" clId="{EBFE42D3-3DB6-4DA3-A5C4-3A104CA3EEC7}" dt="2022-05-18T11:01:43.233" v="858" actId="1076"/>
          <ac:spMkLst>
            <pc:docMk/>
            <pc:sldMk cId="27146612" sldId="267"/>
            <ac:spMk id="4" creationId="{3B97C52C-084C-5AB6-B2F8-179A61C751F7}"/>
          </ac:spMkLst>
        </pc:spChg>
        <pc:picChg chg="add del mod">
          <ac:chgData name="13schishti@gmail.com" userId="50d09452-0880-4b95-9789-233fac06fb4e" providerId="ADAL" clId="{EBFE42D3-3DB6-4DA3-A5C4-3A104CA3EEC7}" dt="2022-05-18T11:02:51.224" v="879" actId="478"/>
          <ac:picMkLst>
            <pc:docMk/>
            <pc:sldMk cId="27146612" sldId="267"/>
            <ac:picMk id="6" creationId="{5CB93508-F754-D746-FDFD-062416A9F39A}"/>
          </ac:picMkLst>
        </pc:picChg>
        <pc:picChg chg="add del">
          <ac:chgData name="13schishti@gmail.com" userId="50d09452-0880-4b95-9789-233fac06fb4e" providerId="ADAL" clId="{EBFE42D3-3DB6-4DA3-A5C4-3A104CA3EEC7}" dt="2022-05-18T11:02:05.065" v="862" actId="478"/>
          <ac:picMkLst>
            <pc:docMk/>
            <pc:sldMk cId="27146612" sldId="267"/>
            <ac:picMk id="8" creationId="{CF40134A-1B57-D4CE-47A1-FBABCE25FB8F}"/>
          </ac:picMkLst>
        </pc:picChg>
        <pc:picChg chg="add del mod">
          <ac:chgData name="13schishti@gmail.com" userId="50d09452-0880-4b95-9789-233fac06fb4e" providerId="ADAL" clId="{EBFE42D3-3DB6-4DA3-A5C4-3A104CA3EEC7}" dt="2022-05-18T11:02:50.921" v="878" actId="478"/>
          <ac:picMkLst>
            <pc:docMk/>
            <pc:sldMk cId="27146612" sldId="267"/>
            <ac:picMk id="10" creationId="{60528DA5-910D-530F-B5BF-86546B152D45}"/>
          </ac:picMkLst>
        </pc:picChg>
        <pc:picChg chg="add del mod">
          <ac:chgData name="13schishti@gmail.com" userId="50d09452-0880-4b95-9789-233fac06fb4e" providerId="ADAL" clId="{EBFE42D3-3DB6-4DA3-A5C4-3A104CA3EEC7}" dt="2022-05-18T11:02:50.619" v="876" actId="478"/>
          <ac:picMkLst>
            <pc:docMk/>
            <pc:sldMk cId="27146612" sldId="267"/>
            <ac:picMk id="12" creationId="{3E7C80D5-BE17-840A-38BE-F1C01D6DA76B}"/>
          </ac:picMkLst>
        </pc:picChg>
      </pc:sldChg>
      <pc:sldChg chg="del">
        <pc:chgData name="13schishti@gmail.com" userId="50d09452-0880-4b95-9789-233fac06fb4e" providerId="ADAL" clId="{EBFE42D3-3DB6-4DA3-A5C4-3A104CA3EEC7}" dt="2022-05-18T10:37:21.285" v="2" actId="47"/>
        <pc:sldMkLst>
          <pc:docMk/>
          <pc:sldMk cId="332983706" sldId="267"/>
        </pc:sldMkLst>
      </pc:sldChg>
      <pc:sldChg chg="del">
        <pc:chgData name="13schishti@gmail.com" userId="50d09452-0880-4b95-9789-233fac06fb4e" providerId="ADAL" clId="{EBFE42D3-3DB6-4DA3-A5C4-3A104CA3EEC7}" dt="2022-05-18T10:37:19.709" v="0" actId="47"/>
        <pc:sldMkLst>
          <pc:docMk/>
          <pc:sldMk cId="2570125280" sldId="268"/>
        </pc:sldMkLst>
      </pc:sldChg>
      <pc:sldChg chg="modSp add mod">
        <pc:chgData name="13schishti@gmail.com" userId="50d09452-0880-4b95-9789-233fac06fb4e" providerId="ADAL" clId="{EBFE42D3-3DB6-4DA3-A5C4-3A104CA3EEC7}" dt="2022-05-18T10:52:40.696" v="494" actId="20577"/>
        <pc:sldMkLst>
          <pc:docMk/>
          <pc:sldMk cId="3102895760" sldId="268"/>
        </pc:sldMkLst>
        <pc:spChg chg="mod">
          <ac:chgData name="13schishti@gmail.com" userId="50d09452-0880-4b95-9789-233fac06fb4e" providerId="ADAL" clId="{EBFE42D3-3DB6-4DA3-A5C4-3A104CA3EEC7}" dt="2022-05-18T10:52:40.696" v="494" actId="20577"/>
          <ac:spMkLst>
            <pc:docMk/>
            <pc:sldMk cId="3102895760" sldId="268"/>
            <ac:spMk id="2" creationId="{2EC110E0-C33A-9C4C-83E5-EEFD94AD8524}"/>
          </ac:spMkLst>
        </pc:spChg>
      </pc:sldChg>
      <pc:sldChg chg="delSp add setBg delDesignElem">
        <pc:chgData name="13schishti@gmail.com" userId="50d09452-0880-4b95-9789-233fac06fb4e" providerId="ADAL" clId="{EBFE42D3-3DB6-4DA3-A5C4-3A104CA3EEC7}" dt="2022-05-18T12:09:52.470" v="1001"/>
        <pc:sldMkLst>
          <pc:docMk/>
          <pc:sldMk cId="3226428270" sldId="269"/>
        </pc:sldMkLst>
        <pc:spChg chg="del">
          <ac:chgData name="13schishti@gmail.com" userId="50d09452-0880-4b95-9789-233fac06fb4e" providerId="ADAL" clId="{EBFE42D3-3DB6-4DA3-A5C4-3A104CA3EEC7}" dt="2022-05-18T12:09:52.470" v="1001"/>
          <ac:spMkLst>
            <pc:docMk/>
            <pc:sldMk cId="3226428270" sldId="269"/>
            <ac:spMk id="15" creationId="{8DF67618-B87B-4195-8E24-3B126F79FF55}"/>
          </ac:spMkLst>
        </pc:spChg>
        <pc:spChg chg="del">
          <ac:chgData name="13schishti@gmail.com" userId="50d09452-0880-4b95-9789-233fac06fb4e" providerId="ADAL" clId="{EBFE42D3-3DB6-4DA3-A5C4-3A104CA3EEC7}" dt="2022-05-18T12:09:52.470" v="1001"/>
          <ac:spMkLst>
            <pc:docMk/>
            <pc:sldMk cId="3226428270" sldId="269"/>
            <ac:spMk id="17" creationId="{64960379-9FF9-400A-A8A8-F5AB633FD3BF}"/>
          </ac:spMkLst>
        </pc:spChg>
        <pc:grpChg chg="del">
          <ac:chgData name="13schishti@gmail.com" userId="50d09452-0880-4b95-9789-233fac06fb4e" providerId="ADAL" clId="{EBFE42D3-3DB6-4DA3-A5C4-3A104CA3EEC7}" dt="2022-05-18T12:09:52.470" v="1001"/>
          <ac:grpSpMkLst>
            <pc:docMk/>
            <pc:sldMk cId="3226428270" sldId="269"/>
            <ac:grpSpMk id="19" creationId="{2C491629-AE25-486B-9B22-2CE4EE8F7E47}"/>
          </ac:grpSpMkLst>
        </pc:grpChg>
        <pc:grpChg chg="del">
          <ac:chgData name="13schishti@gmail.com" userId="50d09452-0880-4b95-9789-233fac06fb4e" providerId="ADAL" clId="{EBFE42D3-3DB6-4DA3-A5C4-3A104CA3EEC7}" dt="2022-05-18T12:09:52.470" v="1001"/>
          <ac:grpSpMkLst>
            <pc:docMk/>
            <pc:sldMk cId="3226428270" sldId="269"/>
            <ac:grpSpMk id="23" creationId="{43F5E015-E085-4624-B431-B42414448684}"/>
          </ac:grpSpMkLst>
        </pc:grpChg>
      </pc:sldChg>
      <pc:sldChg chg="new del">
        <pc:chgData name="13schishti@gmail.com" userId="50d09452-0880-4b95-9789-233fac06fb4e" providerId="ADAL" clId="{EBFE42D3-3DB6-4DA3-A5C4-3A104CA3EEC7}" dt="2022-05-18T12:09:45.651" v="997" actId="47"/>
        <pc:sldMkLst>
          <pc:docMk/>
          <pc:sldMk cId="3575053162" sldId="269"/>
        </pc:sldMkLst>
      </pc:sldChg>
      <pc:sldChg chg="add del">
        <pc:chgData name="13schishti@gmail.com" userId="50d09452-0880-4b95-9789-233fac06fb4e" providerId="ADAL" clId="{EBFE42D3-3DB6-4DA3-A5C4-3A104CA3EEC7}" dt="2022-05-18T10:56:59.008" v="678"/>
        <pc:sldMkLst>
          <pc:docMk/>
          <pc:sldMk cId="3294215086" sldId="270"/>
        </pc:sldMkLst>
      </pc:sldChg>
      <pc:sldChg chg="delSp modSp add mod setBg">
        <pc:chgData name="13schishti@gmail.com" userId="50d09452-0880-4b95-9789-233fac06fb4e" providerId="ADAL" clId="{EBFE42D3-3DB6-4DA3-A5C4-3A104CA3EEC7}" dt="2022-05-18T10:58:40.292" v="802" actId="403"/>
        <pc:sldMkLst>
          <pc:docMk/>
          <pc:sldMk cId="3965253390" sldId="270"/>
        </pc:sldMkLst>
        <pc:spChg chg="mod">
          <ac:chgData name="13schishti@gmail.com" userId="50d09452-0880-4b95-9789-233fac06fb4e" providerId="ADAL" clId="{EBFE42D3-3DB6-4DA3-A5C4-3A104CA3EEC7}" dt="2022-05-18T10:58:40.292" v="802" actId="403"/>
          <ac:spMkLst>
            <pc:docMk/>
            <pc:sldMk cId="3965253390" sldId="270"/>
            <ac:spMk id="2" creationId="{BC5C45E2-9134-DD37-78EA-85499ED09F1A}"/>
          </ac:spMkLst>
        </pc:spChg>
        <pc:spChg chg="del">
          <ac:chgData name="13schishti@gmail.com" userId="50d09452-0880-4b95-9789-233fac06fb4e" providerId="ADAL" clId="{EBFE42D3-3DB6-4DA3-A5C4-3A104CA3EEC7}" dt="2022-05-18T10:58:01.035" v="722" actId="478"/>
          <ac:spMkLst>
            <pc:docMk/>
            <pc:sldMk cId="3965253390" sldId="270"/>
            <ac:spMk id="4" creationId="{F0D86AE9-B703-53D4-C2C2-88A7E0E3273A}"/>
          </ac:spMkLst>
        </pc:spChg>
        <pc:spChg chg="del">
          <ac:chgData name="13schishti@gmail.com" userId="50d09452-0880-4b95-9789-233fac06fb4e" providerId="ADAL" clId="{EBFE42D3-3DB6-4DA3-A5C4-3A104CA3EEC7}" dt="2022-05-18T10:58:01.035" v="722" actId="478"/>
          <ac:spMkLst>
            <pc:docMk/>
            <pc:sldMk cId="3965253390" sldId="270"/>
            <ac:spMk id="5" creationId="{2E58022E-B4DA-F637-63F5-0B7A7E6CF5CF}"/>
          </ac:spMkLst>
        </pc:spChg>
        <pc:spChg chg="del">
          <ac:chgData name="13schishti@gmail.com" userId="50d09452-0880-4b95-9789-233fac06fb4e" providerId="ADAL" clId="{EBFE42D3-3DB6-4DA3-A5C4-3A104CA3EEC7}" dt="2022-05-18T10:58:01.035" v="722" actId="478"/>
          <ac:spMkLst>
            <pc:docMk/>
            <pc:sldMk cId="3965253390" sldId="270"/>
            <ac:spMk id="7" creationId="{C9CCAA03-2A80-A6C9-B042-AD7C60911786}"/>
          </ac:spMkLst>
        </pc:spChg>
        <pc:spChg chg="del">
          <ac:chgData name="13schishti@gmail.com" userId="50d09452-0880-4b95-9789-233fac06fb4e" providerId="ADAL" clId="{EBFE42D3-3DB6-4DA3-A5C4-3A104CA3EEC7}" dt="2022-05-18T10:58:01.035" v="722" actId="478"/>
          <ac:spMkLst>
            <pc:docMk/>
            <pc:sldMk cId="3965253390" sldId="270"/>
            <ac:spMk id="8" creationId="{0B91BE79-51DB-8534-CBB3-4CED4BCB8168}"/>
          </ac:spMkLst>
        </pc:spChg>
        <pc:spChg chg="mod">
          <ac:chgData name="13schishti@gmail.com" userId="50d09452-0880-4b95-9789-233fac06fb4e" providerId="ADAL" clId="{EBFE42D3-3DB6-4DA3-A5C4-3A104CA3EEC7}" dt="2022-05-18T10:58:36.252" v="799" actId="403"/>
          <ac:spMkLst>
            <pc:docMk/>
            <pc:sldMk cId="3965253390" sldId="270"/>
            <ac:spMk id="9" creationId="{B1F944D4-EEB6-5528-FBBC-C4C2E2FF8EF5}"/>
          </ac:spMkLst>
        </pc:spChg>
      </pc:sldChg>
      <pc:sldChg chg="addSp delSp modSp new mod setBg setFolMasterObjs addAnim setClrOvrMap">
        <pc:chgData name="13schishti@gmail.com" userId="50d09452-0880-4b95-9789-233fac06fb4e" providerId="ADAL" clId="{EBFE42D3-3DB6-4DA3-A5C4-3A104CA3EEC7}" dt="2022-05-18T11:05:55.233" v="980" actId="20577"/>
        <pc:sldMkLst>
          <pc:docMk/>
          <pc:sldMk cId="2753725553" sldId="271"/>
        </pc:sldMkLst>
        <pc:spChg chg="mod ord">
          <ac:chgData name="13schishti@gmail.com" userId="50d09452-0880-4b95-9789-233fac06fb4e" providerId="ADAL" clId="{EBFE42D3-3DB6-4DA3-A5C4-3A104CA3EEC7}" dt="2022-05-18T11:05:55.233" v="980" actId="20577"/>
          <ac:spMkLst>
            <pc:docMk/>
            <pc:sldMk cId="2753725553" sldId="271"/>
            <ac:spMk id="2" creationId="{32A4B6DC-C574-BC7E-81E5-0D72D4976C70}"/>
          </ac:spMkLst>
        </pc:spChg>
        <pc:spChg chg="del">
          <ac:chgData name="13schishti@gmail.com" userId="50d09452-0880-4b95-9789-233fac06fb4e" providerId="ADAL" clId="{EBFE42D3-3DB6-4DA3-A5C4-3A104CA3EEC7}" dt="2022-05-18T11:01:15.421" v="849" actId="478"/>
          <ac:spMkLst>
            <pc:docMk/>
            <pc:sldMk cId="2753725553" sldId="271"/>
            <ac:spMk id="3" creationId="{2FB0F4C6-AF71-4E4F-4019-1BDDEA0595E0}"/>
          </ac:spMkLst>
        </pc:spChg>
        <pc:spChg chg="del">
          <ac:chgData name="13schishti@gmail.com" userId="50d09452-0880-4b95-9789-233fac06fb4e" providerId="ADAL" clId="{EBFE42D3-3DB6-4DA3-A5C4-3A104CA3EEC7}" dt="2022-05-18T11:01:15.421" v="849" actId="478"/>
          <ac:spMkLst>
            <pc:docMk/>
            <pc:sldMk cId="2753725553" sldId="271"/>
            <ac:spMk id="4" creationId="{6F32B1B9-776F-DBC9-66DF-E627D75BA480}"/>
          </ac:spMkLst>
        </pc:spChg>
        <pc:spChg chg="del">
          <ac:chgData name="13schishti@gmail.com" userId="50d09452-0880-4b95-9789-233fac06fb4e" providerId="ADAL" clId="{EBFE42D3-3DB6-4DA3-A5C4-3A104CA3EEC7}" dt="2022-05-18T11:01:18.675" v="851" actId="478"/>
          <ac:spMkLst>
            <pc:docMk/>
            <pc:sldMk cId="2753725553" sldId="271"/>
            <ac:spMk id="5" creationId="{4FF28B56-14D4-6381-854F-8A0B3CA2B4BC}"/>
          </ac:spMkLst>
        </pc:spChg>
        <pc:spChg chg="del">
          <ac:chgData name="13schishti@gmail.com" userId="50d09452-0880-4b95-9789-233fac06fb4e" providerId="ADAL" clId="{EBFE42D3-3DB6-4DA3-A5C4-3A104CA3EEC7}" dt="2022-05-18T11:01:15.421" v="849" actId="478"/>
          <ac:spMkLst>
            <pc:docMk/>
            <pc:sldMk cId="2753725553" sldId="271"/>
            <ac:spMk id="6" creationId="{49D63FF1-72A2-80CC-A3E0-41311ABAB605}"/>
          </ac:spMkLst>
        </pc:spChg>
        <pc:spChg chg="del">
          <ac:chgData name="13schishti@gmail.com" userId="50d09452-0880-4b95-9789-233fac06fb4e" providerId="ADAL" clId="{EBFE42D3-3DB6-4DA3-A5C4-3A104CA3EEC7}" dt="2022-05-18T11:01:15.421" v="849" actId="478"/>
          <ac:spMkLst>
            <pc:docMk/>
            <pc:sldMk cId="2753725553" sldId="271"/>
            <ac:spMk id="7" creationId="{C00AFD61-8BDB-262B-8B4E-5FD28D4985F7}"/>
          </ac:spMkLst>
        </pc:spChg>
        <pc:spChg chg="del">
          <ac:chgData name="13schishti@gmail.com" userId="50d09452-0880-4b95-9789-233fac06fb4e" providerId="ADAL" clId="{EBFE42D3-3DB6-4DA3-A5C4-3A104CA3EEC7}" dt="2022-05-18T11:01:18.675" v="851" actId="478"/>
          <ac:spMkLst>
            <pc:docMk/>
            <pc:sldMk cId="2753725553" sldId="271"/>
            <ac:spMk id="8" creationId="{6B69DC57-BFFE-6E2E-1A7A-ACD256B28AB0}"/>
          </ac:spMkLst>
        </pc:spChg>
        <pc:spChg chg="del">
          <ac:chgData name="13schishti@gmail.com" userId="50d09452-0880-4b95-9789-233fac06fb4e" providerId="ADAL" clId="{EBFE42D3-3DB6-4DA3-A5C4-3A104CA3EEC7}" dt="2022-05-18T11:01:15.421" v="849" actId="478"/>
          <ac:spMkLst>
            <pc:docMk/>
            <pc:sldMk cId="2753725553" sldId="271"/>
            <ac:spMk id="9" creationId="{FF9B16AF-9854-EFF0-D834-D056A93CA787}"/>
          </ac:spMkLst>
        </pc:spChg>
        <pc:spChg chg="add mod">
          <ac:chgData name="13schishti@gmail.com" userId="50d09452-0880-4b95-9789-233fac06fb4e" providerId="ADAL" clId="{EBFE42D3-3DB6-4DA3-A5C4-3A104CA3EEC7}" dt="2022-05-18T11:04:16.288" v="908" actId="26606"/>
          <ac:spMkLst>
            <pc:docMk/>
            <pc:sldMk cId="2753725553" sldId="271"/>
            <ac:spMk id="12" creationId="{63884570-087F-9C4C-DABD-9AD35D850CA0}"/>
          </ac:spMkLst>
        </pc:spChg>
        <pc:spChg chg="add">
          <ac:chgData name="13schishti@gmail.com" userId="50d09452-0880-4b95-9789-233fac06fb4e" providerId="ADAL" clId="{EBFE42D3-3DB6-4DA3-A5C4-3A104CA3EEC7}" dt="2022-05-18T11:04:16.288" v="908" actId="26606"/>
          <ac:spMkLst>
            <pc:docMk/>
            <pc:sldMk cId="2753725553" sldId="271"/>
            <ac:spMk id="17" creationId="{37C89E4B-3C9F-44B9-8B86-D9E3D112D8EC}"/>
          </ac:spMkLst>
        </pc:spChg>
        <pc:picChg chg="add mod">
          <ac:chgData name="13schishti@gmail.com" userId="50d09452-0880-4b95-9789-233fac06fb4e" providerId="ADAL" clId="{EBFE42D3-3DB6-4DA3-A5C4-3A104CA3EEC7}" dt="2022-05-18T11:04:16.288" v="908" actId="26606"/>
          <ac:picMkLst>
            <pc:docMk/>
            <pc:sldMk cId="2753725553" sldId="271"/>
            <ac:picMk id="11" creationId="{CA109AE6-0881-2042-7EF8-D579BB7192C8}"/>
          </ac:picMkLst>
        </pc:picChg>
        <pc:cxnChg chg="add">
          <ac:chgData name="13schishti@gmail.com" userId="50d09452-0880-4b95-9789-233fac06fb4e" providerId="ADAL" clId="{EBFE42D3-3DB6-4DA3-A5C4-3A104CA3EEC7}" dt="2022-05-18T11:04:16.288" v="908" actId="26606"/>
          <ac:cxnSpMkLst>
            <pc:docMk/>
            <pc:sldMk cId="2753725553" sldId="271"/>
            <ac:cxnSpMk id="19" creationId="{AA2EAA10-076F-46BD-8F0F-B9A2FB77A85C}"/>
          </ac:cxnSpMkLst>
        </pc:cxnChg>
        <pc:cxnChg chg="add">
          <ac:chgData name="13schishti@gmail.com" userId="50d09452-0880-4b95-9789-233fac06fb4e" providerId="ADAL" clId="{EBFE42D3-3DB6-4DA3-A5C4-3A104CA3EEC7}" dt="2022-05-18T11:04:16.288" v="908" actId="26606"/>
          <ac:cxnSpMkLst>
            <pc:docMk/>
            <pc:sldMk cId="2753725553" sldId="271"/>
            <ac:cxnSpMk id="21" creationId="{D891E407-403B-4764-86C9-33A56D3BCAA3}"/>
          </ac:cxnSpMkLst>
        </pc:cxnChg>
      </pc:sldChg>
      <pc:sldChg chg="addSp delSp modSp new mod setBg setFolMasterObjs">
        <pc:chgData name="13schishti@gmail.com" userId="50d09452-0880-4b95-9789-233fac06fb4e" providerId="ADAL" clId="{EBFE42D3-3DB6-4DA3-A5C4-3A104CA3EEC7}" dt="2022-05-18T11:05:07.950" v="961" actId="113"/>
        <pc:sldMkLst>
          <pc:docMk/>
          <pc:sldMk cId="2877964035" sldId="272"/>
        </pc:sldMkLst>
        <pc:spChg chg="mod">
          <ac:chgData name="13schishti@gmail.com" userId="50d09452-0880-4b95-9789-233fac06fb4e" providerId="ADAL" clId="{EBFE42D3-3DB6-4DA3-A5C4-3A104CA3EEC7}" dt="2022-05-18T11:05:07.950" v="961" actId="113"/>
          <ac:spMkLst>
            <pc:docMk/>
            <pc:sldMk cId="2877964035" sldId="272"/>
            <ac:spMk id="2" creationId="{B6E168C4-D0A8-E9C1-48C6-AAC454348BAE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3" creationId="{3BD11E03-45FF-DF39-C890-3235CDAB31DC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4" creationId="{E99BD3E1-905B-7E22-9A6E-03E42D9D72B4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5" creationId="{8656135B-B6E8-11D2-8EBE-51AE089A91DB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6" creationId="{76067511-03B9-2E32-6D35-8E4813A5294F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7" creationId="{4C79B31C-9E2D-666B-C064-04517E908C29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8" creationId="{680F0FB8-74C7-C837-91F5-9108E4D97A1C}"/>
          </ac:spMkLst>
        </pc:spChg>
        <pc:spChg chg="del">
          <ac:chgData name="13schishti@gmail.com" userId="50d09452-0880-4b95-9789-233fac06fb4e" providerId="ADAL" clId="{EBFE42D3-3DB6-4DA3-A5C4-3A104CA3EEC7}" dt="2022-05-18T11:04:52.402" v="952" actId="478"/>
          <ac:spMkLst>
            <pc:docMk/>
            <pc:sldMk cId="2877964035" sldId="272"/>
            <ac:spMk id="9" creationId="{48295372-3E1B-8EA1-FA77-30A6D5325403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0" creationId="{88294908-8B00-4F58-BBBA-20F71A40AA9E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1" creationId="{84617302-4B0D-4351-A6BB-6F0930D943AC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2" creationId="{4364C879-1404-4203-8E9D-CC5DE0A621A2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3" creationId="{DA2C7802-C2E0-4218-8F89-8DD7CCD2CD1C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5" creationId="{A6D7111A-21E5-4EE9-8A78-10E5530F0116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7" creationId="{A3969E80-A77B-49FC-9122-D89AFD5EE118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19" creationId="{1849CA57-76BD-4CF2-80BA-D7A46A01B7B1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21" creationId="{35E9085E-E730-4768-83D4-6CB7E9897153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23" creationId="{973272FE-A474-4CAE-8CA2-BCC8B476C3F4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25" creationId="{E07981EA-05A6-437C-88D7-B377B92B031D}"/>
          </ac:spMkLst>
        </pc:spChg>
        <pc:spChg chg="add">
          <ac:chgData name="13schishti@gmail.com" userId="50d09452-0880-4b95-9789-233fac06fb4e" providerId="ADAL" clId="{EBFE42D3-3DB6-4DA3-A5C4-3A104CA3EEC7}" dt="2022-05-18T11:05:00.008" v="953" actId="26606"/>
          <ac:spMkLst>
            <pc:docMk/>
            <pc:sldMk cId="2877964035" sldId="272"/>
            <ac:spMk id="27" creationId="{15E3C750-986E-4769-B1AE-49289FBEE757}"/>
          </ac:spMkLst>
        </pc:spChg>
      </pc:sldChg>
      <pc:sldChg chg="delSp modSp add del mod">
        <pc:chgData name="13schishti@gmail.com" userId="50d09452-0880-4b95-9789-233fac06fb4e" providerId="ADAL" clId="{EBFE42D3-3DB6-4DA3-A5C4-3A104CA3EEC7}" dt="2022-05-18T12:08:43.344" v="996" actId="47"/>
        <pc:sldMkLst>
          <pc:docMk/>
          <pc:sldMk cId="2880118318" sldId="273"/>
        </pc:sldMkLst>
        <pc:spChg chg="mod">
          <ac:chgData name="13schishti@gmail.com" userId="50d09452-0880-4b95-9789-233fac06fb4e" providerId="ADAL" clId="{EBFE42D3-3DB6-4DA3-A5C4-3A104CA3EEC7}" dt="2022-05-18T11:06:02.608" v="994" actId="20577"/>
          <ac:spMkLst>
            <pc:docMk/>
            <pc:sldMk cId="2880118318" sldId="273"/>
            <ac:spMk id="2" creationId="{32A4B6DC-C574-BC7E-81E5-0D72D4976C70}"/>
          </ac:spMkLst>
        </pc:spChg>
        <pc:spChg chg="del">
          <ac:chgData name="13schishti@gmail.com" userId="50d09452-0880-4b95-9789-233fac06fb4e" providerId="ADAL" clId="{EBFE42D3-3DB6-4DA3-A5C4-3A104CA3EEC7}" dt="2022-05-18T11:06:03.453" v="995" actId="478"/>
          <ac:spMkLst>
            <pc:docMk/>
            <pc:sldMk cId="2880118318" sldId="273"/>
            <ac:spMk id="12" creationId="{63884570-087F-9C4C-DABD-9AD35D850CA0}"/>
          </ac:spMkLst>
        </pc:spChg>
        <pc:picChg chg="del">
          <ac:chgData name="13schishti@gmail.com" userId="50d09452-0880-4b95-9789-233fac06fb4e" providerId="ADAL" clId="{EBFE42D3-3DB6-4DA3-A5C4-3A104CA3EEC7}" dt="2022-05-18T11:06:03.453" v="995" actId="478"/>
          <ac:picMkLst>
            <pc:docMk/>
            <pc:sldMk cId="2880118318" sldId="273"/>
            <ac:picMk id="11" creationId="{CA109AE6-0881-2042-7EF8-D579BB7192C8}"/>
          </ac:picMkLst>
        </pc:picChg>
      </pc:sldChg>
      <pc:sldChg chg="add setBg">
        <pc:chgData name="13schishti@gmail.com" userId="50d09452-0880-4b95-9789-233fac06fb4e" providerId="ADAL" clId="{EBFE42D3-3DB6-4DA3-A5C4-3A104CA3EEC7}" dt="2022-05-18T12:09:52.470" v="1001"/>
        <pc:sldMkLst>
          <pc:docMk/>
          <pc:sldMk cId="2958271082" sldId="273"/>
        </pc:sldMkLst>
      </pc:sldChg>
      <pc:sldChg chg="add">
        <pc:chgData name="13schishti@gmail.com" userId="50d09452-0880-4b95-9789-233fac06fb4e" providerId="ADAL" clId="{EBFE42D3-3DB6-4DA3-A5C4-3A104CA3EEC7}" dt="2022-05-18T12:09:52.470" v="1001"/>
        <pc:sldMkLst>
          <pc:docMk/>
          <pc:sldMk cId="3294215086" sldId="274"/>
        </pc:sldMkLst>
      </pc:sldChg>
      <pc:sldChg chg="add setBg">
        <pc:chgData name="13schishti@gmail.com" userId="50d09452-0880-4b95-9789-233fac06fb4e" providerId="ADAL" clId="{EBFE42D3-3DB6-4DA3-A5C4-3A104CA3EEC7}" dt="2022-05-18T12:09:52.470" v="1001"/>
        <pc:sldMkLst>
          <pc:docMk/>
          <pc:sldMk cId="975841468" sldId="275"/>
        </pc:sldMkLst>
      </pc:sldChg>
      <pc:sldMasterChg chg="del delSldLayout">
        <pc:chgData name="13schishti@gmail.com" userId="50d09452-0880-4b95-9789-233fac06fb4e" providerId="ADAL" clId="{EBFE42D3-3DB6-4DA3-A5C4-3A104CA3EEC7}" dt="2022-05-18T10:37:29.490" v="6" actId="47"/>
        <pc:sldMasterMkLst>
          <pc:docMk/>
          <pc:sldMasterMk cId="921681326" sldId="2147483716"/>
        </pc:sldMasterMkLst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2547442341" sldId="2147483717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1770203533" sldId="2147483718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1106007860" sldId="2147483719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306664185" sldId="2147483720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1456171907" sldId="2147483721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1400259944" sldId="2147483722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2892067177" sldId="2147483723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2840912279" sldId="2147483724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856405841" sldId="2147483725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704698644" sldId="2147483726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1700927146" sldId="2147483727"/>
          </pc:sldLayoutMkLst>
        </pc:sldLayoutChg>
        <pc:sldLayoutChg chg="del">
          <pc:chgData name="13schishti@gmail.com" userId="50d09452-0880-4b95-9789-233fac06fb4e" providerId="ADAL" clId="{EBFE42D3-3DB6-4DA3-A5C4-3A104CA3EEC7}" dt="2022-05-18T10:37:29.490" v="6" actId="47"/>
          <pc:sldLayoutMkLst>
            <pc:docMk/>
            <pc:sldMasterMk cId="921681326" sldId="2147483716"/>
            <pc:sldLayoutMk cId="516678016" sldId="2147483728"/>
          </pc:sldLayoutMkLst>
        </pc:sldLayoutChg>
      </pc:sldMasterChg>
    </pc:docChg>
  </pc:docChgLst>
  <pc:docChgLst>
    <pc:chgData name="Someleze Diko" userId="345de699-f35d-40ff-bb24-ede3ec5039e8" providerId="ADAL" clId="{6010886A-38E1-41C8-AC9F-CA6531AE720B}"/>
    <pc:docChg chg="modSld">
      <pc:chgData name="Someleze Diko" userId="345de699-f35d-40ff-bb24-ede3ec5039e8" providerId="ADAL" clId="{6010886A-38E1-41C8-AC9F-CA6531AE720B}" dt="2022-05-17T19:08:14.538" v="1"/>
      <pc:docMkLst>
        <pc:docMk/>
      </pc:docMkLst>
      <pc:sldChg chg="modSp mod">
        <pc:chgData name="Someleze Diko" userId="345de699-f35d-40ff-bb24-ede3ec5039e8" providerId="ADAL" clId="{6010886A-38E1-41C8-AC9F-CA6531AE720B}" dt="2022-05-17T19:08:14.538" v="1"/>
        <pc:sldMkLst>
          <pc:docMk/>
          <pc:sldMk cId="2998891305" sldId="258"/>
        </pc:sldMkLst>
        <pc:spChg chg="mod">
          <ac:chgData name="Someleze Diko" userId="345de699-f35d-40ff-bb24-ede3ec5039e8" providerId="ADAL" clId="{6010886A-38E1-41C8-AC9F-CA6531AE720B}" dt="2022-05-17T19:08:14.538" v="1"/>
          <ac:spMkLst>
            <pc:docMk/>
            <pc:sldMk cId="2998891305" sldId="258"/>
            <ac:spMk id="7" creationId="{768FE562-15EF-7747-BAD0-72235F3CB99A}"/>
          </ac:spMkLst>
        </pc:spChg>
        <pc:picChg chg="mod">
          <ac:chgData name="Someleze Diko" userId="345de699-f35d-40ff-bb24-ede3ec5039e8" providerId="ADAL" clId="{6010886A-38E1-41C8-AC9F-CA6531AE720B}" dt="2022-05-17T19:07:45.456" v="0" actId="14826"/>
          <ac:picMkLst>
            <pc:docMk/>
            <pc:sldMk cId="2998891305" sldId="258"/>
            <ac:picMk id="8" creationId="{A3D083D5-E8B6-9244-821A-ECCF50DD792A}"/>
          </ac:picMkLst>
        </pc:picChg>
      </pc:sldChg>
    </pc:docChg>
  </pc:docChgLst>
  <pc:docChgLst>
    <pc:chgData name="Susie Yang" userId="33edf80c-12b5-4d43-a49f-1635146109ee" providerId="ADAL" clId="{00748498-6DC5-4AAD-B198-0A6E329BC2A3}"/>
    <pc:docChg chg="undo custSel addSld delSld modSld">
      <pc:chgData name="Susie Yang" userId="33edf80c-12b5-4d43-a49f-1635146109ee" providerId="ADAL" clId="{00748498-6DC5-4AAD-B198-0A6E329BC2A3}" dt="2022-05-28T13:34:20.150" v="288" actId="113"/>
      <pc:docMkLst>
        <pc:docMk/>
      </pc:docMkLst>
      <pc:sldChg chg="del">
        <pc:chgData name="Susie Yang" userId="33edf80c-12b5-4d43-a49f-1635146109ee" providerId="ADAL" clId="{00748498-6DC5-4AAD-B198-0A6E329BC2A3}" dt="2022-05-28T13:33:10.956" v="216" actId="47"/>
        <pc:sldMkLst>
          <pc:docMk/>
          <pc:sldMk cId="2666989625" sldId="277"/>
        </pc:sldMkLst>
      </pc:sldChg>
      <pc:sldChg chg="modSp mod">
        <pc:chgData name="Susie Yang" userId="33edf80c-12b5-4d43-a49f-1635146109ee" providerId="ADAL" clId="{00748498-6DC5-4AAD-B198-0A6E329BC2A3}" dt="2022-05-28T13:34:20.150" v="288" actId="113"/>
        <pc:sldMkLst>
          <pc:docMk/>
          <pc:sldMk cId="1330493300" sldId="280"/>
        </pc:sldMkLst>
        <pc:spChg chg="mod">
          <ac:chgData name="Susie Yang" userId="33edf80c-12b5-4d43-a49f-1635146109ee" providerId="ADAL" clId="{00748498-6DC5-4AAD-B198-0A6E329BC2A3}" dt="2022-05-28T13:18:26.646" v="182" actId="20577"/>
          <ac:spMkLst>
            <pc:docMk/>
            <pc:sldMk cId="1330493300" sldId="280"/>
            <ac:spMk id="6" creationId="{640D53F2-FB2C-E2E6-7FD2-CB416EC2531D}"/>
          </ac:spMkLst>
        </pc:spChg>
        <pc:spChg chg="mod">
          <ac:chgData name="Susie Yang" userId="33edf80c-12b5-4d43-a49f-1635146109ee" providerId="ADAL" clId="{00748498-6DC5-4AAD-B198-0A6E329BC2A3}" dt="2022-05-28T13:34:20.150" v="288" actId="113"/>
          <ac:spMkLst>
            <pc:docMk/>
            <pc:sldMk cId="1330493300" sldId="280"/>
            <ac:spMk id="19" creationId="{7FF75511-444A-112B-C16C-C393C20CA575}"/>
          </ac:spMkLst>
        </pc:spChg>
        <pc:spChg chg="mod">
          <ac:chgData name="Susie Yang" userId="33edf80c-12b5-4d43-a49f-1635146109ee" providerId="ADAL" clId="{00748498-6DC5-4AAD-B198-0A6E329BC2A3}" dt="2022-05-28T13:34:20.150" v="288" actId="113"/>
          <ac:spMkLst>
            <pc:docMk/>
            <pc:sldMk cId="1330493300" sldId="280"/>
            <ac:spMk id="23" creationId="{7A967397-757B-AA53-741A-0801B85182D1}"/>
          </ac:spMkLst>
        </pc:spChg>
        <pc:spChg chg="mod">
          <ac:chgData name="Susie Yang" userId="33edf80c-12b5-4d43-a49f-1635146109ee" providerId="ADAL" clId="{00748498-6DC5-4AAD-B198-0A6E329BC2A3}" dt="2022-05-28T13:34:20.150" v="288" actId="113"/>
          <ac:spMkLst>
            <pc:docMk/>
            <pc:sldMk cId="1330493300" sldId="280"/>
            <ac:spMk id="30" creationId="{D51BBFC7-269D-278A-6596-851028FFAF1B}"/>
          </ac:spMkLst>
        </pc:spChg>
        <pc:spChg chg="mod">
          <ac:chgData name="Susie Yang" userId="33edf80c-12b5-4d43-a49f-1635146109ee" providerId="ADAL" clId="{00748498-6DC5-4AAD-B198-0A6E329BC2A3}" dt="2022-05-28T13:34:20.150" v="288" actId="113"/>
          <ac:spMkLst>
            <pc:docMk/>
            <pc:sldMk cId="1330493300" sldId="280"/>
            <ac:spMk id="34" creationId="{D1A11905-8FCC-49C8-2A70-AA4073CACBCE}"/>
          </ac:spMkLst>
        </pc:spChg>
        <pc:picChg chg="mod">
          <ac:chgData name="Susie Yang" userId="33edf80c-12b5-4d43-a49f-1635146109ee" providerId="ADAL" clId="{00748498-6DC5-4AAD-B198-0A6E329BC2A3}" dt="2022-05-28T08:55:22.701" v="33" actId="1076"/>
          <ac:picMkLst>
            <pc:docMk/>
            <pc:sldMk cId="1330493300" sldId="280"/>
            <ac:picMk id="13" creationId="{2E709159-F448-1C37-42A7-AA33DE36AEA7}"/>
          </ac:picMkLst>
        </pc:picChg>
      </pc:sldChg>
      <pc:sldChg chg="modSp mod">
        <pc:chgData name="Susie Yang" userId="33edf80c-12b5-4d43-a49f-1635146109ee" providerId="ADAL" clId="{00748498-6DC5-4AAD-B198-0A6E329BC2A3}" dt="2022-05-28T08:55:01.974" v="32"/>
        <pc:sldMkLst>
          <pc:docMk/>
          <pc:sldMk cId="3246875949" sldId="285"/>
        </pc:sldMkLst>
        <pc:spChg chg="mod">
          <ac:chgData name="Susie Yang" userId="33edf80c-12b5-4d43-a49f-1635146109ee" providerId="ADAL" clId="{00748498-6DC5-4AAD-B198-0A6E329BC2A3}" dt="2022-05-28T08:55:01.974" v="32"/>
          <ac:spMkLst>
            <pc:docMk/>
            <pc:sldMk cId="3246875949" sldId="285"/>
            <ac:spMk id="2" creationId="{668D929D-ADF4-BA5E-7A30-FC12D8E257A8}"/>
          </ac:spMkLst>
        </pc:spChg>
      </pc:sldChg>
      <pc:sldChg chg="addSp delSp modSp mod">
        <pc:chgData name="Susie Yang" userId="33edf80c-12b5-4d43-a49f-1635146109ee" providerId="ADAL" clId="{00748498-6DC5-4AAD-B198-0A6E329BC2A3}" dt="2022-05-28T13:19:17.901" v="214" actId="2711"/>
        <pc:sldMkLst>
          <pc:docMk/>
          <pc:sldMk cId="3635821051" sldId="286"/>
        </pc:sldMkLst>
        <pc:spChg chg="mod topLvl">
          <ac:chgData name="Susie Yang" userId="33edf80c-12b5-4d43-a49f-1635146109ee" providerId="ADAL" clId="{00748498-6DC5-4AAD-B198-0A6E329BC2A3}" dt="2022-05-28T13:19:04.231" v="213" actId="122"/>
          <ac:spMkLst>
            <pc:docMk/>
            <pc:sldMk cId="3635821051" sldId="286"/>
            <ac:spMk id="12" creationId="{A755CB81-C7FE-FC14-A857-C7E49C76D943}"/>
          </ac:spMkLst>
        </pc:spChg>
        <pc:spChg chg="mod">
          <ac:chgData name="Susie Yang" userId="33edf80c-12b5-4d43-a49f-1635146109ee" providerId="ADAL" clId="{00748498-6DC5-4AAD-B198-0A6E329BC2A3}" dt="2022-05-28T13:12:21.678" v="51" actId="403"/>
          <ac:spMkLst>
            <pc:docMk/>
            <pc:sldMk cId="3635821051" sldId="286"/>
            <ac:spMk id="15" creationId="{206B2907-129F-1B2B-8E6D-F4B19A2EC060}"/>
          </ac:spMkLst>
        </pc:spChg>
        <pc:spChg chg="mod">
          <ac:chgData name="Susie Yang" userId="33edf80c-12b5-4d43-a49f-1635146109ee" providerId="ADAL" clId="{00748498-6DC5-4AAD-B198-0A6E329BC2A3}" dt="2022-05-28T13:11:43.621" v="44" actId="1076"/>
          <ac:spMkLst>
            <pc:docMk/>
            <pc:sldMk cId="3635821051" sldId="286"/>
            <ac:spMk id="17" creationId="{441C2523-7347-3A0C-4E28-EAB2A2309F53}"/>
          </ac:spMkLst>
        </pc:spChg>
        <pc:spChg chg="mod">
          <ac:chgData name="Susie Yang" userId="33edf80c-12b5-4d43-a49f-1635146109ee" providerId="ADAL" clId="{00748498-6DC5-4AAD-B198-0A6E329BC2A3}" dt="2022-05-28T13:19:17.901" v="214" actId="2711"/>
          <ac:spMkLst>
            <pc:docMk/>
            <pc:sldMk cId="3635821051" sldId="286"/>
            <ac:spMk id="22" creationId="{D9C31C74-1FD5-E708-18C6-31109410FEC0}"/>
          </ac:spMkLst>
        </pc:spChg>
        <pc:spChg chg="mod">
          <ac:chgData name="Susie Yang" userId="33edf80c-12b5-4d43-a49f-1635146109ee" providerId="ADAL" clId="{00748498-6DC5-4AAD-B198-0A6E329BC2A3}" dt="2022-05-28T13:12:29.247" v="53" actId="1076"/>
          <ac:spMkLst>
            <pc:docMk/>
            <pc:sldMk cId="3635821051" sldId="286"/>
            <ac:spMk id="25" creationId="{DECF436C-1FF3-A184-88C6-FA69116D897D}"/>
          </ac:spMkLst>
        </pc:spChg>
        <pc:grpChg chg="add mod">
          <ac:chgData name="Susie Yang" userId="33edf80c-12b5-4d43-a49f-1635146109ee" providerId="ADAL" clId="{00748498-6DC5-4AAD-B198-0A6E329BC2A3}" dt="2022-05-28T13:16:38.782" v="145" actId="1037"/>
          <ac:grpSpMkLst>
            <pc:docMk/>
            <pc:sldMk cId="3635821051" sldId="286"/>
            <ac:grpSpMk id="2" creationId="{75A75D33-43F8-D005-F26E-71A6A476BF93}"/>
          </ac:grpSpMkLst>
        </pc:grpChg>
        <pc:grpChg chg="del mod">
          <ac:chgData name="Susie Yang" userId="33edf80c-12b5-4d43-a49f-1635146109ee" providerId="ADAL" clId="{00748498-6DC5-4AAD-B198-0A6E329BC2A3}" dt="2022-05-28T13:14:54.074" v="85" actId="165"/>
          <ac:grpSpMkLst>
            <pc:docMk/>
            <pc:sldMk cId="3635821051" sldId="286"/>
            <ac:grpSpMk id="13" creationId="{E658D7DD-8AA8-B453-2639-09D185DCB0D6}"/>
          </ac:grpSpMkLst>
        </pc:grpChg>
        <pc:grpChg chg="mod">
          <ac:chgData name="Susie Yang" userId="33edf80c-12b5-4d43-a49f-1635146109ee" providerId="ADAL" clId="{00748498-6DC5-4AAD-B198-0A6E329BC2A3}" dt="2022-05-28T13:11:43.621" v="44" actId="1076"/>
          <ac:grpSpMkLst>
            <pc:docMk/>
            <pc:sldMk cId="3635821051" sldId="286"/>
            <ac:grpSpMk id="23" creationId="{D00BF44F-C9EE-2D6D-A955-91AD2D5CC1C4}"/>
          </ac:grpSpMkLst>
        </pc:grpChg>
        <pc:grpChg chg="mod">
          <ac:chgData name="Susie Yang" userId="33edf80c-12b5-4d43-a49f-1635146109ee" providerId="ADAL" clId="{00748498-6DC5-4AAD-B198-0A6E329BC2A3}" dt="2022-05-28T13:12:10.405" v="48" actId="1076"/>
          <ac:grpSpMkLst>
            <pc:docMk/>
            <pc:sldMk cId="3635821051" sldId="286"/>
            <ac:grpSpMk id="28" creationId="{305E7EAF-8539-CA56-612B-B041728641BB}"/>
          </ac:grpSpMkLst>
        </pc:grpChg>
        <pc:picChg chg="mod">
          <ac:chgData name="Susie Yang" userId="33edf80c-12b5-4d43-a49f-1635146109ee" providerId="ADAL" clId="{00748498-6DC5-4AAD-B198-0A6E329BC2A3}" dt="2022-05-28T13:11:48.817" v="45" actId="1076"/>
          <ac:picMkLst>
            <pc:docMk/>
            <pc:sldMk cId="3635821051" sldId="286"/>
            <ac:picMk id="3" creationId="{24EA7092-B744-5E11-BE85-9B1D6B8433B2}"/>
          </ac:picMkLst>
        </pc:picChg>
        <pc:picChg chg="mod topLvl">
          <ac:chgData name="Susie Yang" userId="33edf80c-12b5-4d43-a49f-1635146109ee" providerId="ADAL" clId="{00748498-6DC5-4AAD-B198-0A6E329BC2A3}" dt="2022-05-28T13:16:38.782" v="145" actId="1037"/>
          <ac:picMkLst>
            <pc:docMk/>
            <pc:sldMk cId="3635821051" sldId="286"/>
            <ac:picMk id="9" creationId="{BE897E0E-8D3A-613D-00F3-0001DA0C03E5}"/>
          </ac:picMkLst>
        </pc:picChg>
        <pc:picChg chg="mod">
          <ac:chgData name="Susie Yang" userId="33edf80c-12b5-4d43-a49f-1635146109ee" providerId="ADAL" clId="{00748498-6DC5-4AAD-B198-0A6E329BC2A3}" dt="2022-05-28T13:11:43.621" v="44" actId="1076"/>
          <ac:picMkLst>
            <pc:docMk/>
            <pc:sldMk cId="3635821051" sldId="286"/>
            <ac:picMk id="18" creationId="{905DB6DD-F403-23A3-736B-B0D75D380044}"/>
          </ac:picMkLst>
        </pc:picChg>
        <pc:picChg chg="mod">
          <ac:chgData name="Susie Yang" userId="33edf80c-12b5-4d43-a49f-1635146109ee" providerId="ADAL" clId="{00748498-6DC5-4AAD-B198-0A6E329BC2A3}" dt="2022-05-28T13:11:43.621" v="44" actId="1076"/>
          <ac:picMkLst>
            <pc:docMk/>
            <pc:sldMk cId="3635821051" sldId="286"/>
            <ac:picMk id="19" creationId="{AF9AF98D-8E02-2278-9535-C1062B3B51CD}"/>
          </ac:picMkLst>
        </pc:picChg>
        <pc:picChg chg="mod">
          <ac:chgData name="Susie Yang" userId="33edf80c-12b5-4d43-a49f-1635146109ee" providerId="ADAL" clId="{00748498-6DC5-4AAD-B198-0A6E329BC2A3}" dt="2022-05-28T13:11:43.621" v="44" actId="1076"/>
          <ac:picMkLst>
            <pc:docMk/>
            <pc:sldMk cId="3635821051" sldId="286"/>
            <ac:picMk id="20" creationId="{C3CA28BE-12CE-902A-A72C-C20BCDFF63EF}"/>
          </ac:picMkLst>
        </pc:picChg>
        <pc:picChg chg="mod">
          <ac:chgData name="Susie Yang" userId="33edf80c-12b5-4d43-a49f-1635146109ee" providerId="ADAL" clId="{00748498-6DC5-4AAD-B198-0A6E329BC2A3}" dt="2022-05-28T13:11:43.621" v="44" actId="1076"/>
          <ac:picMkLst>
            <pc:docMk/>
            <pc:sldMk cId="3635821051" sldId="286"/>
            <ac:picMk id="21" creationId="{5E957F40-1E51-2561-C675-0D3C0779D6F3}"/>
          </ac:picMkLst>
        </pc:picChg>
      </pc:sldChg>
      <pc:sldChg chg="modSp add mod">
        <pc:chgData name="Susie Yang" userId="33edf80c-12b5-4d43-a49f-1635146109ee" providerId="ADAL" clId="{00748498-6DC5-4AAD-B198-0A6E329BC2A3}" dt="2022-05-28T13:34:02.213" v="287" actId="20577"/>
        <pc:sldMkLst>
          <pc:docMk/>
          <pc:sldMk cId="158047394" sldId="287"/>
        </pc:sldMkLst>
        <pc:spChg chg="mod">
          <ac:chgData name="Susie Yang" userId="33edf80c-12b5-4d43-a49f-1635146109ee" providerId="ADAL" clId="{00748498-6DC5-4AAD-B198-0A6E329BC2A3}" dt="2022-05-28T13:34:02.213" v="287" actId="20577"/>
          <ac:spMkLst>
            <pc:docMk/>
            <pc:sldMk cId="158047394" sldId="287"/>
            <ac:spMk id="2" creationId="{668D929D-ADF4-BA5E-7A30-FC12D8E257A8}"/>
          </ac:spMkLst>
        </pc:spChg>
      </pc:sldChg>
    </pc:docChg>
  </pc:docChgLst>
  <pc:docChgLst>
    <pc:chgData name="13schishti@gmail.com" userId="50d09452-0880-4b95-9789-233fac06fb4e" providerId="ADAL" clId="{5D4DC1DF-CF84-453B-AD5D-50D6C2D6817E}"/>
    <pc:docChg chg="undo redo custSel addSld modSld sldOrd">
      <pc:chgData name="13schishti@gmail.com" userId="50d09452-0880-4b95-9789-233fac06fb4e" providerId="ADAL" clId="{5D4DC1DF-CF84-453B-AD5D-50D6C2D6817E}" dt="2022-05-18T10:34:19.852" v="545" actId="1076"/>
      <pc:docMkLst>
        <pc:docMk/>
      </pc:docMkLst>
      <pc:sldChg chg="addSp delSp modSp mod modTransition">
        <pc:chgData name="13schishti@gmail.com" userId="50d09452-0880-4b95-9789-233fac06fb4e" providerId="ADAL" clId="{5D4DC1DF-CF84-453B-AD5D-50D6C2D6817E}" dt="2022-05-18T10:30:21.079" v="400"/>
        <pc:sldMkLst>
          <pc:docMk/>
          <pc:sldMk cId="2998891305" sldId="258"/>
        </pc:sldMkLst>
        <pc:spChg chg="add del mod">
          <ac:chgData name="13schishti@gmail.com" userId="50d09452-0880-4b95-9789-233fac06fb4e" providerId="ADAL" clId="{5D4DC1DF-CF84-453B-AD5D-50D6C2D6817E}" dt="2022-05-18T10:24:23.233" v="73" actId="478"/>
          <ac:spMkLst>
            <pc:docMk/>
            <pc:sldMk cId="2998891305" sldId="258"/>
            <ac:spMk id="3" creationId="{D2963DF0-A5B2-E131-C611-5589E714964D}"/>
          </ac:spMkLst>
        </pc:spChg>
        <pc:spChg chg="add del mod">
          <ac:chgData name="13schishti@gmail.com" userId="50d09452-0880-4b95-9789-233fac06fb4e" providerId="ADAL" clId="{5D4DC1DF-CF84-453B-AD5D-50D6C2D6817E}" dt="2022-05-18T10:24:22.651" v="72" actId="478"/>
          <ac:spMkLst>
            <pc:docMk/>
            <pc:sldMk cId="2998891305" sldId="258"/>
            <ac:spMk id="5" creationId="{B0BFF68E-2508-BFB1-0C29-292FBEB96AA9}"/>
          </ac:spMkLst>
        </pc:spChg>
        <pc:spChg chg="mod">
          <ac:chgData name="13schishti@gmail.com" userId="50d09452-0880-4b95-9789-233fac06fb4e" providerId="ADAL" clId="{5D4DC1DF-CF84-453B-AD5D-50D6C2D6817E}" dt="2022-05-18T10:24:42.524" v="82"/>
          <ac:spMkLst>
            <pc:docMk/>
            <pc:sldMk cId="2998891305" sldId="258"/>
            <ac:spMk id="7" creationId="{768FE562-15EF-7747-BAD0-72235F3CB99A}"/>
          </ac:spMkLst>
        </pc:spChg>
        <pc:spChg chg="mod">
          <ac:chgData name="13schishti@gmail.com" userId="50d09452-0880-4b95-9789-233fac06fb4e" providerId="ADAL" clId="{5D4DC1DF-CF84-453B-AD5D-50D6C2D6817E}" dt="2022-05-18T10:24:30.136" v="76" actId="1076"/>
          <ac:spMkLst>
            <pc:docMk/>
            <pc:sldMk cId="2998891305" sldId="258"/>
            <ac:spMk id="9" creationId="{2D71A653-031B-EC4F-BF9C-BDC36AB7DF36}"/>
          </ac:spMkLst>
        </pc:spChg>
        <pc:spChg chg="del">
          <ac:chgData name="13schishti@gmail.com" userId="50d09452-0880-4b95-9789-233fac06fb4e" providerId="ADAL" clId="{5D4DC1DF-CF84-453B-AD5D-50D6C2D6817E}" dt="2022-05-18T10:24:22.260" v="71" actId="478"/>
          <ac:spMkLst>
            <pc:docMk/>
            <pc:sldMk cId="2998891305" sldId="258"/>
            <ac:spMk id="11" creationId="{57C8F70D-13EB-1C4B-B309-484398AD5C2C}"/>
          </ac:spMkLst>
        </pc:spChg>
        <pc:spChg chg="add del mod">
          <ac:chgData name="13schishti@gmail.com" userId="50d09452-0880-4b95-9789-233fac06fb4e" providerId="ADAL" clId="{5D4DC1DF-CF84-453B-AD5D-50D6C2D6817E}" dt="2022-05-18T10:24:25.638" v="75" actId="478"/>
          <ac:spMkLst>
            <pc:docMk/>
            <pc:sldMk cId="2998891305" sldId="258"/>
            <ac:spMk id="12" creationId="{D1580B2C-C16A-EA74-77BD-0E83B5B0F3FE}"/>
          </ac:spMkLst>
        </pc:spChg>
        <pc:spChg chg="del">
          <ac:chgData name="13schishti@gmail.com" userId="50d09452-0880-4b95-9789-233fac06fb4e" providerId="ADAL" clId="{5D4DC1DF-CF84-453B-AD5D-50D6C2D6817E}" dt="2022-05-18T10:24:24.236" v="74" actId="478"/>
          <ac:spMkLst>
            <pc:docMk/>
            <pc:sldMk cId="2998891305" sldId="258"/>
            <ac:spMk id="13" creationId="{49FE51CC-58D6-8C4E-AF72-5732958A52FD}"/>
          </ac:spMkLst>
        </pc:spChg>
        <pc:spChg chg="mod">
          <ac:chgData name="13schishti@gmail.com" userId="50d09452-0880-4b95-9789-233fac06fb4e" providerId="ADAL" clId="{5D4DC1DF-CF84-453B-AD5D-50D6C2D6817E}" dt="2022-05-18T10:24:30.136" v="76" actId="1076"/>
          <ac:spMkLst>
            <pc:docMk/>
            <pc:sldMk cId="2998891305" sldId="258"/>
            <ac:spMk id="14" creationId="{5A6CB507-4305-3B47-B325-906FA572FC58}"/>
          </ac:spMkLst>
        </pc:spChg>
        <pc:picChg chg="del">
          <ac:chgData name="13schishti@gmail.com" userId="50d09452-0880-4b95-9789-233fac06fb4e" providerId="ADAL" clId="{5D4DC1DF-CF84-453B-AD5D-50D6C2D6817E}" dt="2022-05-18T10:24:21.383" v="70" actId="478"/>
          <ac:picMkLst>
            <pc:docMk/>
            <pc:sldMk cId="2998891305" sldId="258"/>
            <ac:picMk id="8" creationId="{A3D083D5-E8B6-9244-821A-ECCF50DD792A}"/>
          </ac:picMkLst>
        </pc:picChg>
        <pc:picChg chg="mod">
          <ac:chgData name="13schishti@gmail.com" userId="50d09452-0880-4b95-9789-233fac06fb4e" providerId="ADAL" clId="{5D4DC1DF-CF84-453B-AD5D-50D6C2D6817E}" dt="2022-05-18T10:24:30.136" v="76" actId="1076"/>
          <ac:picMkLst>
            <pc:docMk/>
            <pc:sldMk cId="2998891305" sldId="258"/>
            <ac:picMk id="17" creationId="{FA1ACA6A-207A-DC48-AC37-A31A2DDAED3F}"/>
          </ac:picMkLst>
        </pc:picChg>
      </pc:sldChg>
      <pc:sldChg chg="modSp mod modTransition">
        <pc:chgData name="13schishti@gmail.com" userId="50d09452-0880-4b95-9789-233fac06fb4e" providerId="ADAL" clId="{5D4DC1DF-CF84-453B-AD5D-50D6C2D6817E}" dt="2022-05-18T10:30:21.079" v="400"/>
        <pc:sldMkLst>
          <pc:docMk/>
          <pc:sldMk cId="4271299041" sldId="260"/>
        </pc:sldMkLst>
        <pc:spChg chg="mod">
          <ac:chgData name="13schishti@gmail.com" userId="50d09452-0880-4b95-9789-233fac06fb4e" providerId="ADAL" clId="{5D4DC1DF-CF84-453B-AD5D-50D6C2D6817E}" dt="2022-05-18T10:24:18.274" v="69" actId="404"/>
          <ac:spMkLst>
            <pc:docMk/>
            <pc:sldMk cId="4271299041" sldId="260"/>
            <ac:spMk id="2" creationId="{430F800C-C5F3-DF43-8DD1-6F3AE4D8CFC3}"/>
          </ac:spMkLst>
        </pc:spChg>
      </pc:sldChg>
      <pc:sldChg chg="modTransition">
        <pc:chgData name="13schishti@gmail.com" userId="50d09452-0880-4b95-9789-233fac06fb4e" providerId="ADAL" clId="{5D4DC1DF-CF84-453B-AD5D-50D6C2D6817E}" dt="2022-05-18T10:30:21.079" v="400"/>
        <pc:sldMkLst>
          <pc:docMk/>
          <pc:sldMk cId="975841468" sldId="262"/>
        </pc:sldMkLst>
      </pc:sldChg>
      <pc:sldChg chg="modTransition">
        <pc:chgData name="13schishti@gmail.com" userId="50d09452-0880-4b95-9789-233fac06fb4e" providerId="ADAL" clId="{5D4DC1DF-CF84-453B-AD5D-50D6C2D6817E}" dt="2022-05-18T10:30:21.079" v="400"/>
        <pc:sldMkLst>
          <pc:docMk/>
          <pc:sldMk cId="4271023810" sldId="263"/>
        </pc:sldMkLst>
      </pc:sldChg>
      <pc:sldChg chg="addSp delSp modSp mod modTransition setBg setFolMasterObjs addAnim delAnim">
        <pc:chgData name="13schishti@gmail.com" userId="50d09452-0880-4b95-9789-233fac06fb4e" providerId="ADAL" clId="{5D4DC1DF-CF84-453B-AD5D-50D6C2D6817E}" dt="2022-05-18T10:30:21.079" v="400"/>
        <pc:sldMkLst>
          <pc:docMk/>
          <pc:sldMk cId="2736903239" sldId="264"/>
        </pc:sldMkLst>
        <pc:spChg chg="mod ord">
          <ac:chgData name="13schishti@gmail.com" userId="50d09452-0880-4b95-9789-233fac06fb4e" providerId="ADAL" clId="{5D4DC1DF-CF84-453B-AD5D-50D6C2D6817E}" dt="2022-05-18T10:26:22.968" v="123" actId="26606"/>
          <ac:spMkLst>
            <pc:docMk/>
            <pc:sldMk cId="2736903239" sldId="264"/>
            <ac:spMk id="2" creationId="{01277F8D-E861-0F60-5733-02D8DDF62833}"/>
          </ac:spMkLst>
        </pc:spChg>
        <pc:spChg chg="add del mod">
          <ac:chgData name="13schishti@gmail.com" userId="50d09452-0880-4b95-9789-233fac06fb4e" providerId="ADAL" clId="{5D4DC1DF-CF84-453B-AD5D-50D6C2D6817E}" dt="2022-05-18T10:26:22.968" v="123" actId="26606"/>
          <ac:spMkLst>
            <pc:docMk/>
            <pc:sldMk cId="2736903239" sldId="264"/>
            <ac:spMk id="5" creationId="{998266AE-F3E5-EAA9-5234-8590296C7498}"/>
          </ac:spMkLst>
        </pc:spChg>
        <pc:spChg chg="add del">
          <ac:chgData name="13schishti@gmail.com" userId="50d09452-0880-4b95-9789-233fac06fb4e" providerId="ADAL" clId="{5D4DC1DF-CF84-453B-AD5D-50D6C2D6817E}" dt="2022-05-18T10:26:15.641" v="115" actId="26606"/>
          <ac:spMkLst>
            <pc:docMk/>
            <pc:sldMk cId="2736903239" sldId="264"/>
            <ac:spMk id="10" creationId="{71B2258F-86CA-4D4D-8270-BC05FCDEBFB3}"/>
          </ac:spMkLst>
        </pc:spChg>
        <pc:spChg chg="add del">
          <ac:chgData name="13schishti@gmail.com" userId="50d09452-0880-4b95-9789-233fac06fb4e" providerId="ADAL" clId="{5D4DC1DF-CF84-453B-AD5D-50D6C2D6817E}" dt="2022-05-18T10:26:22.968" v="123" actId="26606"/>
          <ac:spMkLst>
            <pc:docMk/>
            <pc:sldMk cId="2736903239" sldId="264"/>
            <ac:spMk id="13" creationId="{37C89E4B-3C9F-44B9-8B86-D9E3D112D8EC}"/>
          </ac:spMkLst>
        </pc:spChg>
        <pc:picChg chg="add del mod">
          <ac:chgData name="13schishti@gmail.com" userId="50d09452-0880-4b95-9789-233fac06fb4e" providerId="ADAL" clId="{5D4DC1DF-CF84-453B-AD5D-50D6C2D6817E}" dt="2022-05-18T10:26:33.611" v="124" actId="1440"/>
          <ac:picMkLst>
            <pc:docMk/>
            <pc:sldMk cId="2736903239" sldId="264"/>
            <ac:picMk id="4" creationId="{97BCD18C-8CEE-92F9-7AA1-59986843B250}"/>
          </ac:picMkLst>
        </pc:picChg>
        <pc:cxnChg chg="add del">
          <ac:chgData name="13schishti@gmail.com" userId="50d09452-0880-4b95-9789-233fac06fb4e" providerId="ADAL" clId="{5D4DC1DF-CF84-453B-AD5D-50D6C2D6817E}" dt="2022-05-18T10:26:22.968" v="123" actId="26606"/>
          <ac:cxnSpMkLst>
            <pc:docMk/>
            <pc:sldMk cId="2736903239" sldId="264"/>
            <ac:cxnSpMk id="12" creationId="{AA2EAA10-076F-46BD-8F0F-B9A2FB77A85C}"/>
          </ac:cxnSpMkLst>
        </pc:cxnChg>
        <pc:cxnChg chg="add del">
          <ac:chgData name="13schishti@gmail.com" userId="50d09452-0880-4b95-9789-233fac06fb4e" providerId="ADAL" clId="{5D4DC1DF-CF84-453B-AD5D-50D6C2D6817E}" dt="2022-05-18T10:26:22.968" v="123" actId="26606"/>
          <ac:cxnSpMkLst>
            <pc:docMk/>
            <pc:sldMk cId="2736903239" sldId="264"/>
            <ac:cxnSpMk id="14" creationId="{D891E407-403B-4764-86C9-33A56D3BCAA3}"/>
          </ac:cxnSpMkLst>
        </pc:cxnChg>
      </pc:sldChg>
      <pc:sldChg chg="modTransition">
        <pc:chgData name="13schishti@gmail.com" userId="50d09452-0880-4b95-9789-233fac06fb4e" providerId="ADAL" clId="{5D4DC1DF-CF84-453B-AD5D-50D6C2D6817E}" dt="2022-05-18T10:30:21.079" v="400"/>
        <pc:sldMkLst>
          <pc:docMk/>
          <pc:sldMk cId="3294215086" sldId="265"/>
        </pc:sldMkLst>
      </pc:sldChg>
      <pc:sldChg chg="addSp delSp modSp new mod modTransition setBg setFolMasterObjs setClrOvrMap">
        <pc:chgData name="13schishti@gmail.com" userId="50d09452-0880-4b95-9789-233fac06fb4e" providerId="ADAL" clId="{5D4DC1DF-CF84-453B-AD5D-50D6C2D6817E}" dt="2022-05-18T10:33:26.891" v="461" actId="26606"/>
        <pc:sldMkLst>
          <pc:docMk/>
          <pc:sldMk cId="2212076340" sldId="266"/>
        </pc:sldMkLst>
        <pc:spChg chg="mod">
          <ac:chgData name="13schishti@gmail.com" userId="50d09452-0880-4b95-9789-233fac06fb4e" providerId="ADAL" clId="{5D4DC1DF-CF84-453B-AD5D-50D6C2D6817E}" dt="2022-05-18T10:33:26.891" v="461" actId="26606"/>
          <ac:spMkLst>
            <pc:docMk/>
            <pc:sldMk cId="2212076340" sldId="266"/>
            <ac:spMk id="2" creationId="{CBE52E01-CF61-2F2F-2C35-BDB60FF8951E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3" creationId="{DE5D7576-277C-A794-8BDE-EFF93576D610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4" creationId="{8FA877CE-CB8E-C4FC-B19A-6916EC710B87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5" creationId="{FE512E68-D629-04CB-8E66-93F0A70B39EB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6" creationId="{F312F1C6-5225-2B36-652F-EFC5CB49CB79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7" creationId="{1E593D85-F004-0AC0-B83F-335F686C64CA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8" creationId="{B1A1CBDC-0DD4-62B0-7A78-6BD5925B385B}"/>
          </ac:spMkLst>
        </pc:spChg>
        <pc:spChg chg="del">
          <ac:chgData name="13schishti@gmail.com" userId="50d09452-0880-4b95-9789-233fac06fb4e" providerId="ADAL" clId="{5D4DC1DF-CF84-453B-AD5D-50D6C2D6817E}" dt="2022-05-18T10:27:09.972" v="126" actId="478"/>
          <ac:spMkLst>
            <pc:docMk/>
            <pc:sldMk cId="2212076340" sldId="266"/>
            <ac:spMk id="9" creationId="{D6A15329-3F07-2DB0-FC5D-7E2D8336733E}"/>
          </ac:spMkLst>
        </pc:spChg>
        <pc:spChg chg="add del">
          <ac:chgData name="13schishti@gmail.com" userId="50d09452-0880-4b95-9789-233fac06fb4e" providerId="ADAL" clId="{5D4DC1DF-CF84-453B-AD5D-50D6C2D6817E}" dt="2022-05-18T10:33:26.891" v="461" actId="26606"/>
          <ac:spMkLst>
            <pc:docMk/>
            <pc:sldMk cId="2212076340" sldId="266"/>
            <ac:spMk id="12" creationId="{3A5B4632-C963-4296-86F0-79AA9EA5AE98}"/>
          </ac:spMkLst>
        </pc:spChg>
        <pc:spChg chg="add del">
          <ac:chgData name="13schishti@gmail.com" userId="50d09452-0880-4b95-9789-233fac06fb4e" providerId="ADAL" clId="{5D4DC1DF-CF84-453B-AD5D-50D6C2D6817E}" dt="2022-05-18T10:33:26.891" v="461" actId="26606"/>
          <ac:spMkLst>
            <pc:docMk/>
            <pc:sldMk cId="2212076340" sldId="266"/>
            <ac:spMk id="14" creationId="{D928DD85-BB99-450D-A702-2683E0296282}"/>
          </ac:spMkLst>
        </pc:spChg>
        <pc:spChg chg="add del">
          <ac:chgData name="13schishti@gmail.com" userId="50d09452-0880-4b95-9789-233fac06fb4e" providerId="ADAL" clId="{5D4DC1DF-CF84-453B-AD5D-50D6C2D6817E}" dt="2022-05-18T10:29:05.792" v="309" actId="26606"/>
          <ac:spMkLst>
            <pc:docMk/>
            <pc:sldMk cId="2212076340" sldId="266"/>
            <ac:spMk id="15" creationId="{3A5B4632-C963-4296-86F0-79AA9EA5AE98}"/>
          </ac:spMkLst>
        </pc:spChg>
        <pc:spChg chg="add del">
          <ac:chgData name="13schishti@gmail.com" userId="50d09452-0880-4b95-9789-233fac06fb4e" providerId="ADAL" clId="{5D4DC1DF-CF84-453B-AD5D-50D6C2D6817E}" dt="2022-05-18T10:33:26.891" v="461" actId="26606"/>
          <ac:spMkLst>
            <pc:docMk/>
            <pc:sldMk cId="2212076340" sldId="266"/>
            <ac:spMk id="16" creationId="{240E5BD2-4019-4012-A1AA-628900E659E9}"/>
          </ac:spMkLst>
        </pc:spChg>
        <pc:spChg chg="add del">
          <ac:chgData name="13schishti@gmail.com" userId="50d09452-0880-4b95-9789-233fac06fb4e" providerId="ADAL" clId="{5D4DC1DF-CF84-453B-AD5D-50D6C2D6817E}" dt="2022-05-18T10:33:22.837" v="459" actId="26606"/>
          <ac:spMkLst>
            <pc:docMk/>
            <pc:sldMk cId="2212076340" sldId="266"/>
            <ac:spMk id="17" creationId="{D928DD85-BB99-450D-A702-2683E0296282}"/>
          </ac:spMkLst>
        </pc:spChg>
        <pc:spChg chg="add del">
          <ac:chgData name="13schishti@gmail.com" userId="50d09452-0880-4b95-9789-233fac06fb4e" providerId="ADAL" clId="{5D4DC1DF-CF84-453B-AD5D-50D6C2D6817E}" dt="2022-05-18T10:33:22.837" v="459" actId="26606"/>
          <ac:spMkLst>
            <pc:docMk/>
            <pc:sldMk cId="2212076340" sldId="266"/>
            <ac:spMk id="19" creationId="{240E5BD2-4019-4012-A1AA-628900E659E9}"/>
          </ac:spMkLst>
        </pc:spChg>
        <pc:graphicFrameChg chg="add mod modGraphic">
          <ac:chgData name="13schishti@gmail.com" userId="50d09452-0880-4b95-9789-233fac06fb4e" providerId="ADAL" clId="{5D4DC1DF-CF84-453B-AD5D-50D6C2D6817E}" dt="2022-05-18T10:29:13.967" v="310" actId="26606"/>
          <ac:graphicFrameMkLst>
            <pc:docMk/>
            <pc:sldMk cId="2212076340" sldId="266"/>
            <ac:graphicFrameMk id="10" creationId="{3B1BCCED-388D-9325-9167-157DCB724982}"/>
          </ac:graphicFrameMkLst>
        </pc:graphicFrameChg>
      </pc:sldChg>
      <pc:sldChg chg="addSp delSp modSp add mod modTransition">
        <pc:chgData name="13schishti@gmail.com" userId="50d09452-0880-4b95-9789-233fac06fb4e" providerId="ADAL" clId="{5D4DC1DF-CF84-453B-AD5D-50D6C2D6817E}" dt="2022-05-18T10:31:28.361" v="405"/>
        <pc:sldMkLst>
          <pc:docMk/>
          <pc:sldMk cId="332983706" sldId="267"/>
        </pc:sldMkLst>
        <pc:spChg chg="mod">
          <ac:chgData name="13schishti@gmail.com" userId="50d09452-0880-4b95-9789-233fac06fb4e" providerId="ADAL" clId="{5D4DC1DF-CF84-453B-AD5D-50D6C2D6817E}" dt="2022-05-18T10:29:39.530" v="331" actId="26606"/>
          <ac:spMkLst>
            <pc:docMk/>
            <pc:sldMk cId="332983706" sldId="267"/>
            <ac:spMk id="2" creationId="{CBE52E01-CF61-2F2F-2C35-BDB60FF8951E}"/>
          </ac:spMkLst>
        </pc:spChg>
        <pc:spChg chg="add del">
          <ac:chgData name="13schishti@gmail.com" userId="50d09452-0880-4b95-9789-233fac06fb4e" providerId="ADAL" clId="{5D4DC1DF-CF84-453B-AD5D-50D6C2D6817E}" dt="2022-05-18T10:29:39.530" v="331" actId="26606"/>
          <ac:spMkLst>
            <pc:docMk/>
            <pc:sldMk cId="332983706" sldId="267"/>
            <ac:spMk id="12" creationId="{3A5B4632-C963-4296-86F0-79AA9EA5AE98}"/>
          </ac:spMkLst>
        </pc:spChg>
        <pc:spChg chg="add del">
          <ac:chgData name="13schishti@gmail.com" userId="50d09452-0880-4b95-9789-233fac06fb4e" providerId="ADAL" clId="{5D4DC1DF-CF84-453B-AD5D-50D6C2D6817E}" dt="2022-05-18T10:29:39.530" v="331" actId="26606"/>
          <ac:spMkLst>
            <pc:docMk/>
            <pc:sldMk cId="332983706" sldId="267"/>
            <ac:spMk id="17" creationId="{59A309A7-1751-4ABE-A3C1-EEC40366AD89}"/>
          </ac:spMkLst>
        </pc:spChg>
        <pc:spChg chg="add del">
          <ac:chgData name="13schishti@gmail.com" userId="50d09452-0880-4b95-9789-233fac06fb4e" providerId="ADAL" clId="{5D4DC1DF-CF84-453B-AD5D-50D6C2D6817E}" dt="2022-05-18T10:29:39.530" v="331" actId="26606"/>
          <ac:spMkLst>
            <pc:docMk/>
            <pc:sldMk cId="332983706" sldId="267"/>
            <ac:spMk id="19" creationId="{967D8EB6-EAE1-4F9C-B398-83321E287204}"/>
          </ac:spMkLst>
        </pc:spChg>
        <pc:graphicFrameChg chg="mod modGraphic">
          <ac:chgData name="13schishti@gmail.com" userId="50d09452-0880-4b95-9789-233fac06fb4e" providerId="ADAL" clId="{5D4DC1DF-CF84-453B-AD5D-50D6C2D6817E}" dt="2022-05-18T10:30:13.347" v="399" actId="20577"/>
          <ac:graphicFrameMkLst>
            <pc:docMk/>
            <pc:sldMk cId="332983706" sldId="267"/>
            <ac:graphicFrameMk id="10" creationId="{3B1BCCED-388D-9325-9167-157DCB724982}"/>
          </ac:graphicFrameMkLst>
        </pc:graphicFrameChg>
      </pc:sldChg>
      <pc:sldChg chg="addSp delSp modSp new mod ord modMedia setBg setFolMasterObjs">
        <pc:chgData name="13schishti@gmail.com" userId="50d09452-0880-4b95-9789-233fac06fb4e" providerId="ADAL" clId="{5D4DC1DF-CF84-453B-AD5D-50D6C2D6817E}" dt="2022-05-18T10:34:19.852" v="545" actId="1076"/>
        <pc:sldMkLst>
          <pc:docMk/>
          <pc:sldMk cId="2570125280" sldId="268"/>
        </pc:sldMkLst>
        <pc:spChg chg="mod">
          <ac:chgData name="13schishti@gmail.com" userId="50d09452-0880-4b95-9789-233fac06fb4e" providerId="ADAL" clId="{5D4DC1DF-CF84-453B-AD5D-50D6C2D6817E}" dt="2022-05-18T10:34:19.852" v="545" actId="1076"/>
          <ac:spMkLst>
            <pc:docMk/>
            <pc:sldMk cId="2570125280" sldId="268"/>
            <ac:spMk id="2" creationId="{EE344FC7-70CA-0BC9-B68B-78FB85BB6C32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3" creationId="{5A0F2244-7D03-757E-E698-8AD6831953E8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4" creationId="{F98F7804-2AEA-5E5C-BD20-9EC1CEB0D561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5" creationId="{90AEDB5E-515C-298E-5671-5E9C141950E8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6" creationId="{1DC79CDA-99E7-BE5D-E15F-7EF4BE2ADEAA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7" creationId="{2DDF909B-2E71-BDE4-2094-62C9AA2D954A}"/>
          </ac:spMkLst>
        </pc:spChg>
        <pc:spChg chg="del">
          <ac:chgData name="13schishti@gmail.com" userId="50d09452-0880-4b95-9789-233fac06fb4e" providerId="ADAL" clId="{5D4DC1DF-CF84-453B-AD5D-50D6C2D6817E}" dt="2022-05-18T10:33:56.912" v="540" actId="478"/>
          <ac:spMkLst>
            <pc:docMk/>
            <pc:sldMk cId="2570125280" sldId="268"/>
            <ac:spMk id="8" creationId="{453306E2-1A56-CD31-207D-B4D5C7F2F896}"/>
          </ac:spMkLst>
        </pc:spChg>
        <pc:spChg chg="del">
          <ac:chgData name="13schishti@gmail.com" userId="50d09452-0880-4b95-9789-233fac06fb4e" providerId="ADAL" clId="{5D4DC1DF-CF84-453B-AD5D-50D6C2D6817E}" dt="2022-05-18T10:33:59.075" v="541" actId="478"/>
          <ac:spMkLst>
            <pc:docMk/>
            <pc:sldMk cId="2570125280" sldId="268"/>
            <ac:spMk id="9" creationId="{FB52FF21-0C3D-51B3-5875-954E8BA7A87C}"/>
          </ac:spMkLst>
        </pc:spChg>
        <pc:spChg chg="add">
          <ac:chgData name="13schishti@gmail.com" userId="50d09452-0880-4b95-9789-233fac06fb4e" providerId="ADAL" clId="{5D4DC1DF-CF84-453B-AD5D-50D6C2D6817E}" dt="2022-05-18T10:34:05.574" v="542" actId="26606"/>
          <ac:spMkLst>
            <pc:docMk/>
            <pc:sldMk cId="2570125280" sldId="268"/>
            <ac:spMk id="10" creationId="{AA61CCAC-6875-474C-8E9E-F57ABF078C2B}"/>
          </ac:spMkLst>
        </pc:spChg>
        <pc:spChg chg="add">
          <ac:chgData name="13schishti@gmail.com" userId="50d09452-0880-4b95-9789-233fac06fb4e" providerId="ADAL" clId="{5D4DC1DF-CF84-453B-AD5D-50D6C2D6817E}" dt="2022-05-18T10:34:05.574" v="542" actId="26606"/>
          <ac:spMkLst>
            <pc:docMk/>
            <pc:sldMk cId="2570125280" sldId="268"/>
            <ac:spMk id="11" creationId="{E70372AA-12E1-4094-B31A-1B0F57FC3E78}"/>
          </ac:spMkLst>
        </pc:spChg>
        <pc:spChg chg="add">
          <ac:chgData name="13schishti@gmail.com" userId="50d09452-0880-4b95-9789-233fac06fb4e" providerId="ADAL" clId="{5D4DC1DF-CF84-453B-AD5D-50D6C2D6817E}" dt="2022-05-18T10:34:05.574" v="542" actId="26606"/>
          <ac:spMkLst>
            <pc:docMk/>
            <pc:sldMk cId="2570125280" sldId="268"/>
            <ac:spMk id="12" creationId="{5683D043-25BB-4AC9-8130-641179672614}"/>
          </ac:spMkLst>
        </pc:spChg>
        <pc:picChg chg="add mod">
          <ac:chgData name="13schishti@gmail.com" userId="50d09452-0880-4b95-9789-233fac06fb4e" providerId="ADAL" clId="{5D4DC1DF-CF84-453B-AD5D-50D6C2D6817E}" dt="2022-05-18T10:34:06.923" v="544"/>
          <ac:picMkLst>
            <pc:docMk/>
            <pc:sldMk cId="2570125280" sldId="268"/>
            <ac:picMk id="13" creationId="{CE342D99-A401-0110-8F0E-1372F4D955E4}"/>
          </ac:picMkLst>
        </pc:picChg>
      </pc:sldChg>
    </pc:docChg>
  </pc:docChgLst>
  <pc:docChgLst>
    <pc:chgData name="Bethany Jepchumba" userId="S::bethanycheum@microsoft.com::5b98ecc9-a07f-4709-a743-7c4bbdffe8bf" providerId="AD" clId="Web-{A806813E-F3B2-4F13-951E-D66DEA733E8A}"/>
    <pc:docChg chg="addSld delSld modSld">
      <pc:chgData name="Bethany Jepchumba" userId="S::bethanycheum@microsoft.com::5b98ecc9-a07f-4709-a743-7c4bbdffe8bf" providerId="AD" clId="Web-{A806813E-F3B2-4F13-951E-D66DEA733E8A}" dt="2022-05-26T10:18:33.311" v="89"/>
      <pc:docMkLst>
        <pc:docMk/>
      </pc:docMkLst>
      <pc:sldChg chg="addSp delSp modSp mod setBg modClrScheme chgLayout">
        <pc:chgData name="Bethany Jepchumba" userId="S::bethanycheum@microsoft.com::5b98ecc9-a07f-4709-a743-7c4bbdffe8bf" providerId="AD" clId="Web-{A806813E-F3B2-4F13-951E-D66DEA733E8A}" dt="2022-05-26T10:14:59.853" v="44"/>
        <pc:sldMkLst>
          <pc:docMk/>
          <pc:sldMk cId="4271023810" sldId="263"/>
        </pc:sldMkLst>
        <pc:spChg chg="mod ord">
          <ac:chgData name="Bethany Jepchumba" userId="S::bethanycheum@microsoft.com::5b98ecc9-a07f-4709-a743-7c4bbdffe8bf" providerId="AD" clId="Web-{A806813E-F3B2-4F13-951E-D66DEA733E8A}" dt="2022-05-26T10:14:59.853" v="44"/>
          <ac:spMkLst>
            <pc:docMk/>
            <pc:sldMk cId="4271023810" sldId="263"/>
            <ac:spMk id="2" creationId="{2DB49518-0A31-4A71-5DEF-95E5A2077A33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4:59.853" v="44"/>
          <ac:spMkLst>
            <pc:docMk/>
            <pc:sldMk cId="4271023810" sldId="263"/>
            <ac:spMk id="59" creationId="{BACC6370-2D7E-4714-9D71-7542949D7D5D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4:59.853" v="44"/>
          <ac:spMkLst>
            <pc:docMk/>
            <pc:sldMk cId="4271023810" sldId="263"/>
            <ac:spMk id="61" creationId="{F68B3F68-107C-434F-AA38-110D5EA91B85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4:59.853" v="44"/>
          <ac:spMkLst>
            <pc:docMk/>
            <pc:sldMk cId="4271023810" sldId="263"/>
            <ac:spMk id="63" creationId="{AAD0DBB9-1A4B-4391-81D4-CB19F9AB918A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4:59.853" v="44"/>
          <ac:spMkLst>
            <pc:docMk/>
            <pc:sldMk cId="4271023810" sldId="263"/>
            <ac:spMk id="65" creationId="{063BBA22-50EA-4C4D-BE05-F1CE4E63AA56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1:41.754" v="6"/>
          <ac:spMkLst>
            <pc:docMk/>
            <pc:sldMk cId="4271023810" sldId="263"/>
            <ac:spMk id="72" creationId="{CB3E56D4-BF88-5D1A-F5BE-69A3F621C563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2:00.302" v="9"/>
          <ac:spMkLst>
            <pc:docMk/>
            <pc:sldMk cId="4271023810" sldId="263"/>
            <ac:spMk id="73" creationId="{0BF92425-2857-AD5F-A9E2-B9F9808ABE44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2:05.693" v="10"/>
          <ac:spMkLst>
            <pc:docMk/>
            <pc:sldMk cId="4271023810" sldId="263"/>
            <ac:spMk id="210" creationId="{EDB0D364-37B7-1E3E-181B-EFD1C65E4FC3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4:19.321" v="38"/>
          <ac:spMkLst>
            <pc:docMk/>
            <pc:sldMk cId="4271023810" sldId="263"/>
            <ac:spMk id="993" creationId="{0FA82F41-4323-F5B2-EF02-3535B227A5B9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4:29.477" v="40"/>
          <ac:spMkLst>
            <pc:docMk/>
            <pc:sldMk cId="4271023810" sldId="263"/>
            <ac:spMk id="994" creationId="{E480D03C-C652-6413-605F-FE3EFDB99FF4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4:15.602" v="37"/>
          <ac:spMkLst>
            <pc:docMk/>
            <pc:sldMk cId="4271023810" sldId="263"/>
            <ac:spMk id="1029" creationId="{7A68081F-4856-D92F-8600-CDE48F6FE8C8}"/>
          </ac:spMkLst>
        </pc:spChg>
        <pc:spChg chg="add del mod ord">
          <ac:chgData name="Bethany Jepchumba" userId="S::bethanycheum@microsoft.com::5b98ecc9-a07f-4709-a743-7c4bbdffe8bf" providerId="AD" clId="Web-{A806813E-F3B2-4F13-951E-D66DEA733E8A}" dt="2022-05-26T10:14:37.712" v="42"/>
          <ac:spMkLst>
            <pc:docMk/>
            <pc:sldMk cId="4271023810" sldId="263"/>
            <ac:spMk id="1030" creationId="{14CEC366-444D-2CBF-F5DB-D2C75B8C21FA}"/>
          </ac:spMkLst>
        </pc:spChg>
        <pc:graphicFrameChg chg="del mod modGraphic">
          <ac:chgData name="Bethany Jepchumba" userId="S::bethanycheum@microsoft.com::5b98ecc9-a07f-4709-a743-7c4bbdffe8bf" providerId="AD" clId="Web-{A806813E-F3B2-4F13-951E-D66DEA733E8A}" dt="2022-05-26T10:14:59.853" v="44"/>
          <ac:graphicFrameMkLst>
            <pc:docMk/>
            <pc:sldMk cId="4271023810" sldId="263"/>
            <ac:graphicFrameMk id="53" creationId="{D4DB32DC-D2AD-21BA-456D-D071F0DD922C}"/>
          </ac:graphicFrameMkLst>
        </pc:graphicFrameChg>
        <pc:graphicFrameChg chg="add">
          <ac:chgData name="Bethany Jepchumba" userId="S::bethanycheum@microsoft.com::5b98ecc9-a07f-4709-a743-7c4bbdffe8bf" providerId="AD" clId="Web-{A806813E-F3B2-4F13-951E-D66DEA733E8A}" dt="2022-05-26T10:14:59.853" v="44"/>
          <ac:graphicFrameMkLst>
            <pc:docMk/>
            <pc:sldMk cId="4271023810" sldId="263"/>
            <ac:graphicFrameMk id="55" creationId="{ABC449E4-64B7-BAF0-2E43-BC8B7D551BB4}"/>
          </ac:graphicFrameMkLst>
        </pc:graphicFrameChg>
      </pc:sldChg>
      <pc:sldChg chg="modSp">
        <pc:chgData name="Bethany Jepchumba" userId="S::bethanycheum@microsoft.com::5b98ecc9-a07f-4709-a743-7c4bbdffe8bf" providerId="AD" clId="Web-{A806813E-F3B2-4F13-951E-D66DEA733E8A}" dt="2022-05-26T10:18:28.311" v="88" actId="20577"/>
        <pc:sldMkLst>
          <pc:docMk/>
          <pc:sldMk cId="3965253390" sldId="270"/>
        </pc:sldMkLst>
        <pc:spChg chg="mod">
          <ac:chgData name="Bethany Jepchumba" userId="S::bethanycheum@microsoft.com::5b98ecc9-a07f-4709-a743-7c4bbdffe8bf" providerId="AD" clId="Web-{A806813E-F3B2-4F13-951E-D66DEA733E8A}" dt="2022-05-26T10:18:28.311" v="88" actId="20577"/>
          <ac:spMkLst>
            <pc:docMk/>
            <pc:sldMk cId="3965253390" sldId="270"/>
            <ac:spMk id="9" creationId="{B1F944D4-EEB6-5528-FBBC-C4C2E2FF8EF5}"/>
          </ac:spMkLst>
        </pc:spChg>
      </pc:sldChg>
      <pc:sldChg chg="del">
        <pc:chgData name="Bethany Jepchumba" userId="S::bethanycheum@microsoft.com::5b98ecc9-a07f-4709-a743-7c4bbdffe8bf" providerId="AD" clId="Web-{A806813E-F3B2-4F13-951E-D66DEA733E8A}" dt="2022-05-26T10:10:29.925" v="0"/>
        <pc:sldMkLst>
          <pc:docMk/>
          <pc:sldMk cId="2958271082" sldId="273"/>
        </pc:sldMkLst>
      </pc:sldChg>
      <pc:sldChg chg="modSp">
        <pc:chgData name="Bethany Jepchumba" userId="S::bethanycheum@microsoft.com::5b98ecc9-a07f-4709-a743-7c4bbdffe8bf" providerId="AD" clId="Web-{A806813E-F3B2-4F13-951E-D66DEA733E8A}" dt="2022-05-26T10:10:58.550" v="2" actId="1076"/>
        <pc:sldMkLst>
          <pc:docMk/>
          <pc:sldMk cId="3294215086" sldId="274"/>
        </pc:sldMkLst>
        <pc:picChg chg="mod">
          <ac:chgData name="Bethany Jepchumba" userId="S::bethanycheum@microsoft.com::5b98ecc9-a07f-4709-a743-7c4bbdffe8bf" providerId="AD" clId="Web-{A806813E-F3B2-4F13-951E-D66DEA733E8A}" dt="2022-05-26T10:10:58.550" v="2" actId="1076"/>
          <ac:picMkLst>
            <pc:docMk/>
            <pc:sldMk cId="3294215086" sldId="274"/>
            <ac:picMk id="4" creationId="{4313F9B2-4EEC-CA7B-0AFE-117F42DEE768}"/>
          </ac:picMkLst>
        </pc:picChg>
      </pc:sldChg>
      <pc:sldChg chg="addSp delSp modSp mod setBg">
        <pc:chgData name="Bethany Jepchumba" userId="S::bethanycheum@microsoft.com::5b98ecc9-a07f-4709-a743-7c4bbdffe8bf" providerId="AD" clId="Web-{A806813E-F3B2-4F13-951E-D66DEA733E8A}" dt="2022-05-26T10:16:13.370" v="58"/>
        <pc:sldMkLst>
          <pc:docMk/>
          <pc:sldMk cId="975841468" sldId="275"/>
        </pc:sldMkLst>
        <pc:spChg chg="mod">
          <ac:chgData name="Bethany Jepchumba" userId="S::bethanycheum@microsoft.com::5b98ecc9-a07f-4709-a743-7c4bbdffe8bf" providerId="AD" clId="Web-{A806813E-F3B2-4F13-951E-D66DEA733E8A}" dt="2022-05-26T10:16:13.370" v="58"/>
          <ac:spMkLst>
            <pc:docMk/>
            <pc:sldMk cId="975841468" sldId="275"/>
            <ac:spMk id="2" creationId="{2DB49518-0A31-4A71-5DEF-95E5A2077A33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6:13.370" v="58"/>
          <ac:spMkLst>
            <pc:docMk/>
            <pc:sldMk cId="975841468" sldId="275"/>
            <ac:spMk id="59" creationId="{BACC6370-2D7E-4714-9D71-7542949D7D5D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6:13.370" v="58"/>
          <ac:spMkLst>
            <pc:docMk/>
            <pc:sldMk cId="975841468" sldId="275"/>
            <ac:spMk id="61" creationId="{F68B3F68-107C-434F-AA38-110D5EA91B85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6:13.370" v="58"/>
          <ac:spMkLst>
            <pc:docMk/>
            <pc:sldMk cId="975841468" sldId="275"/>
            <ac:spMk id="63" creationId="{AAD0DBB9-1A4B-4391-81D4-CB19F9AB918A}"/>
          </ac:spMkLst>
        </pc:spChg>
        <pc:spChg chg="add">
          <ac:chgData name="Bethany Jepchumba" userId="S::bethanycheum@microsoft.com::5b98ecc9-a07f-4709-a743-7c4bbdffe8bf" providerId="AD" clId="Web-{A806813E-F3B2-4F13-951E-D66DEA733E8A}" dt="2022-05-26T10:16:13.370" v="58"/>
          <ac:spMkLst>
            <pc:docMk/>
            <pc:sldMk cId="975841468" sldId="275"/>
            <ac:spMk id="65" creationId="{063BBA22-50EA-4C4D-BE05-F1CE4E63AA56}"/>
          </ac:spMkLst>
        </pc:spChg>
        <pc:graphicFrameChg chg="del mod modGraphic">
          <ac:chgData name="Bethany Jepchumba" userId="S::bethanycheum@microsoft.com::5b98ecc9-a07f-4709-a743-7c4bbdffe8bf" providerId="AD" clId="Web-{A806813E-F3B2-4F13-951E-D66DEA733E8A}" dt="2022-05-26T10:16:13.370" v="58"/>
          <ac:graphicFrameMkLst>
            <pc:docMk/>
            <pc:sldMk cId="975841468" sldId="275"/>
            <ac:graphicFrameMk id="53" creationId="{D4DB32DC-D2AD-21BA-456D-D071F0DD922C}"/>
          </ac:graphicFrameMkLst>
        </pc:graphicFrameChg>
        <pc:graphicFrameChg chg="add">
          <ac:chgData name="Bethany Jepchumba" userId="S::bethanycheum@microsoft.com::5b98ecc9-a07f-4709-a743-7c4bbdffe8bf" providerId="AD" clId="Web-{A806813E-F3B2-4F13-951E-D66DEA733E8A}" dt="2022-05-26T10:16:13.370" v="58"/>
          <ac:graphicFrameMkLst>
            <pc:docMk/>
            <pc:sldMk cId="975841468" sldId="275"/>
            <ac:graphicFrameMk id="55" creationId="{DC304CD1-1188-45D3-23A4-21F6963FE293}"/>
          </ac:graphicFrameMkLst>
        </pc:graphicFrameChg>
      </pc:sldChg>
      <pc:sldChg chg="new del">
        <pc:chgData name="Bethany Jepchumba" userId="S::bethanycheum@microsoft.com::5b98ecc9-a07f-4709-a743-7c4bbdffe8bf" providerId="AD" clId="Web-{A806813E-F3B2-4F13-951E-D66DEA733E8A}" dt="2022-05-26T10:18:33.311" v="89"/>
        <pc:sldMkLst>
          <pc:docMk/>
          <pc:sldMk cId="1063783836" sldId="287"/>
        </pc:sldMkLst>
      </pc:sldChg>
    </pc:docChg>
  </pc:docChgLst>
  <pc:docChgLst>
    <pc:chgData name="Salman Chishti" userId="S::13schishti_gmail.com#ext#@microsoft.onmicrosoft.com::50d09452-0880-4b95-9789-233fac06fb4e" providerId="AD" clId="Web-{E6DB4B3B-DABD-4A9F-AA64-CFC6DFFA004F}"/>
    <pc:docChg chg="addSld delSld modSld addMainMaster modMainMaster">
      <pc:chgData name="Salman Chishti" userId="S::13schishti_gmail.com#ext#@microsoft.onmicrosoft.com::50d09452-0880-4b95-9789-233fac06fb4e" providerId="AD" clId="Web-{E6DB4B3B-DABD-4A9F-AA64-CFC6DFFA004F}" dt="2022-05-17T19:18:35.719" v="168"/>
      <pc:docMkLst>
        <pc:docMk/>
      </pc:docMkLst>
      <pc:sldChg chg="del">
        <pc:chgData name="Salman Chishti" userId="S::13schishti_gmail.com#ext#@microsoft.onmicrosoft.com::50d09452-0880-4b95-9789-233fac06fb4e" providerId="AD" clId="Web-{E6DB4B3B-DABD-4A9F-AA64-CFC6DFFA004F}" dt="2022-05-17T19:03:24.114" v="4"/>
        <pc:sldMkLst>
          <pc:docMk/>
          <pc:sldMk cId="109857222" sldId="256"/>
        </pc:sldMkLst>
      </pc:sldChg>
      <pc:sldChg chg="add del">
        <pc:chgData name="Salman Chishti" userId="S::13schishti_gmail.com#ext#@microsoft.onmicrosoft.com::50d09452-0880-4b95-9789-233fac06fb4e" providerId="AD" clId="Web-{E6DB4B3B-DABD-4A9F-AA64-CFC6DFFA004F}" dt="2022-05-17T19:05:47.149" v="57"/>
        <pc:sldMkLst>
          <pc:docMk/>
          <pc:sldMk cId="2663636732" sldId="257"/>
        </pc:sldMkLst>
      </pc:sldChg>
      <pc:sldChg chg="modSp add">
        <pc:chgData name="Salman Chishti" userId="S::13schishti_gmail.com#ext#@microsoft.onmicrosoft.com::50d09452-0880-4b95-9789-233fac06fb4e" providerId="AD" clId="Web-{E6DB4B3B-DABD-4A9F-AA64-CFC6DFFA004F}" dt="2022-05-17T19:05:25.039" v="56" actId="20577"/>
        <pc:sldMkLst>
          <pc:docMk/>
          <pc:sldMk cId="2998891305" sldId="258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05:25.039" v="56" actId="20577"/>
          <ac:spMkLst>
            <pc:docMk/>
            <pc:sldMk cId="2998891305" sldId="258"/>
            <ac:spMk id="11" creationId="{57C8F70D-13EB-1C4B-B309-484398AD5C2C}"/>
          </ac:spMkLst>
        </pc:spChg>
        <pc:spChg chg="mod">
          <ac:chgData name="Salman Chishti" userId="S::13schishti_gmail.com#ext#@microsoft.onmicrosoft.com::50d09452-0880-4b95-9789-233fac06fb4e" providerId="AD" clId="Web-{E6DB4B3B-DABD-4A9F-AA64-CFC6DFFA004F}" dt="2022-05-17T19:05:08.788" v="52" actId="20577"/>
          <ac:spMkLst>
            <pc:docMk/>
            <pc:sldMk cId="2998891305" sldId="258"/>
            <ac:spMk id="14" creationId="{5A6CB507-4305-3B47-B325-906FA572FC58}"/>
          </ac:spMkLst>
        </pc:spChg>
      </pc:sldChg>
      <pc:sldChg chg="add del">
        <pc:chgData name="Salman Chishti" userId="S::13schishti_gmail.com#ext#@microsoft.onmicrosoft.com::50d09452-0880-4b95-9789-233fac06fb4e" providerId="AD" clId="Web-{E6DB4B3B-DABD-4A9F-AA64-CFC6DFFA004F}" dt="2022-05-17T19:04:58.710" v="50"/>
        <pc:sldMkLst>
          <pc:docMk/>
          <pc:sldMk cId="4173030946" sldId="259"/>
        </pc:sldMkLst>
      </pc:sldChg>
      <pc:sldChg chg="modSp add">
        <pc:chgData name="Salman Chishti" userId="S::13schishti_gmail.com#ext#@microsoft.onmicrosoft.com::50d09452-0880-4b95-9789-233fac06fb4e" providerId="AD" clId="Web-{E6DB4B3B-DABD-4A9F-AA64-CFC6DFFA004F}" dt="2022-05-17T19:04:57.304" v="49" actId="20577"/>
        <pc:sldMkLst>
          <pc:docMk/>
          <pc:sldMk cId="4271299041" sldId="260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04:11.724" v="31" actId="20577"/>
          <ac:spMkLst>
            <pc:docMk/>
            <pc:sldMk cId="4271299041" sldId="260"/>
            <ac:spMk id="2" creationId="{430F800C-C5F3-DF43-8DD1-6F3AE4D8CFC3}"/>
          </ac:spMkLst>
        </pc:spChg>
        <pc:spChg chg="mod">
          <ac:chgData name="Salman Chishti" userId="S::13schishti_gmail.com#ext#@microsoft.onmicrosoft.com::50d09452-0880-4b95-9789-233fac06fb4e" providerId="AD" clId="Web-{E6DB4B3B-DABD-4A9F-AA64-CFC6DFFA004F}" dt="2022-05-17T19:04:57.304" v="49" actId="20577"/>
          <ac:spMkLst>
            <pc:docMk/>
            <pc:sldMk cId="4271299041" sldId="260"/>
            <ac:spMk id="7" creationId="{53CA1D84-1810-C141-9BFC-9798DAC1A666}"/>
          </ac:spMkLst>
        </pc:spChg>
      </pc:sldChg>
      <pc:sldChg chg="addSp delSp modSp new mod setBg">
        <pc:chgData name="Salman Chishti" userId="S::13schishti_gmail.com#ext#@microsoft.onmicrosoft.com::50d09452-0880-4b95-9789-233fac06fb4e" providerId="AD" clId="Web-{E6DB4B3B-DABD-4A9F-AA64-CFC6DFFA004F}" dt="2022-05-17T19:18:35.719" v="168"/>
        <pc:sldMkLst>
          <pc:docMk/>
          <pc:sldMk cId="905062889" sldId="261"/>
        </pc:sldMkLst>
        <pc:spChg chg="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2" creationId="{2DB49518-0A31-4A71-5DEF-95E5A2077A33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3.315" v="67"/>
          <ac:spMkLst>
            <pc:docMk/>
            <pc:sldMk cId="905062889" sldId="261"/>
            <ac:spMk id="3" creationId="{82A45C92-0D1F-9820-F992-0CCFA5EBB6FB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4.674" v="69"/>
          <ac:spMkLst>
            <pc:docMk/>
            <pc:sldMk cId="905062889" sldId="261"/>
            <ac:spMk id="4" creationId="{4A93FC0E-EB3F-4F0A-1522-AD4F12681CEF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6.127" v="70"/>
          <ac:spMkLst>
            <pc:docMk/>
            <pc:sldMk cId="905062889" sldId="261"/>
            <ac:spMk id="5" creationId="{B0DFD68F-3EFC-C23B-C4AC-CDA51426F2AD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3.908" v="68"/>
          <ac:spMkLst>
            <pc:docMk/>
            <pc:sldMk cId="905062889" sldId="261"/>
            <ac:spMk id="6" creationId="{AAC65653-3B2C-7F66-30FF-5A29001E4C3C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6.877" v="71"/>
          <ac:spMkLst>
            <pc:docMk/>
            <pc:sldMk cId="905062889" sldId="261"/>
            <ac:spMk id="7" creationId="{4CD6DCBA-C187-FE18-2C24-421E55F29330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8.721" v="72"/>
          <ac:spMkLst>
            <pc:docMk/>
            <pc:sldMk cId="905062889" sldId="261"/>
            <ac:spMk id="8" creationId="{66E6401A-6718-E1C2-9A9D-48066562C146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11:02.549" v="66"/>
          <ac:spMkLst>
            <pc:docMk/>
            <pc:sldMk cId="905062889" sldId="261"/>
            <ac:spMk id="9" creationId="{7E6C7F9E-2EC9-CB69-C78E-842284346372}"/>
          </ac:spMkLst>
        </pc:spChg>
        <pc:spChg chg="add del 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10" creationId="{BAF115E6-5CA5-0619-B0D2-23665D8652A3}"/>
          </ac:spMkLst>
        </pc:spChg>
        <pc:spChg chg="add mo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11" creationId="{9752C6FA-5B85-2787-F202-8D92F2C5CCE1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2" creationId="{09588DA8-065E-4F6F-8EFD-43104AB2E0CF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3" creationId="{C4285719-470E-454C-AF62-8323075F1F5B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4" creationId="{CD9FE4EF-C4D8-49A0-B2FF-81D8DB7D8A24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5" creationId="{2B566528-1B12-4246-9431-5C2D7D081168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6" creationId="{4300840D-0A0B-4512-BACA-B439D5B9C57C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7" creationId="{2E80C965-DB6D-4F81-9E9E-B027384D0BD6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18" creationId="{D2B78728-A580-49A7-84F9-6EF6F583ADE0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19" creationId="{A580F890-B085-4E95-96AA-55AEBEC5CE6E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21" creationId="{D3F51FEB-38FB-4F6C-9F7B-2F2AFAB65463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3:22.569" v="100"/>
          <ac:spMkLst>
            <pc:docMk/>
            <pc:sldMk cId="905062889" sldId="261"/>
            <ac:spMk id="23" creationId="{1E547BA6-BAE0-43BB-A7CA-60F69CE252F0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25" creationId="{38FAA1A1-D861-433F-88FA-1E9D6FD31D11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6:18.090" v="145"/>
          <ac:spMkLst>
            <pc:docMk/>
            <pc:sldMk cId="905062889" sldId="261"/>
            <ac:spMk id="27" creationId="{8D71EDA1-87BF-4D5D-AB79-F346FD19278A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2" creationId="{2B566528-1B12-4246-9431-5C2D7D081168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4" creationId="{2E80C965-DB6D-4F81-9E9E-B027384D0BD6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6" creationId="{A580F890-B085-4E95-96AA-55AEBEC5CE6E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38" creationId="{D3F51FEB-38FB-4F6C-9F7B-2F2AFAB65463}"/>
          </ac:spMkLst>
        </pc:spChg>
        <pc:spChg chg="add del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0" creationId="{1E547BA6-BAE0-43BB-A7CA-60F69CE252F0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6" creationId="{46D6306C-ED4F-4AAE-B4A5-EEA6AFAD726E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48" creationId="{0EC5361D-F897-4856-B945-0455A365EB24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0" creationId="{4508C0C5-2268-42B5-B3C8-4D0899E05F8C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2" creationId="{141ACBDB-38F8-4B34-8183-BD95B4E55A62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4" creationId="{DE00DB52-3455-4E2F-867B-A6D0516E175B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6" creationId="{9E914C83-E0D8-4953-92D5-169D28CB43AE}"/>
          </ac:spMkLst>
        </pc:spChg>
        <pc:sp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spMkLst>
            <pc:docMk/>
            <pc:sldMk cId="905062889" sldId="261"/>
            <ac:spMk id="58" creationId="{3512E083-F550-46AF-8490-767ECFD00CB7}"/>
          </ac:spMkLst>
        </pc:spChg>
        <pc:graphicFrameChg chg="add">
          <ac:chgData name="Salman Chishti" userId="S::13schishti_gmail.com#ext#@microsoft.onmicrosoft.com::50d09452-0880-4b95-9789-233fac06fb4e" providerId="AD" clId="Web-{E6DB4B3B-DABD-4A9F-AA64-CFC6DFFA004F}" dt="2022-05-17T19:18:35.719" v="168"/>
          <ac:graphicFrameMkLst>
            <pc:docMk/>
            <pc:sldMk cId="905062889" sldId="261"/>
            <ac:graphicFrameMk id="42" creationId="{2F05DB83-72CF-71A6-038A-84A980197C92}"/>
          </ac:graphicFrameMkLst>
        </pc:graphicFrameChg>
      </pc:sldChg>
      <pc:sldChg chg="delSp modSp new del mod modClrScheme chgLayout">
        <pc:chgData name="Salman Chishti" userId="S::13schishti_gmail.com#ext#@microsoft.onmicrosoft.com::50d09452-0880-4b95-9789-233fac06fb4e" providerId="AD" clId="Web-{E6DB4B3B-DABD-4A9F-AA64-CFC6DFFA004F}" dt="2022-05-17T19:06:35.838" v="61"/>
        <pc:sldMkLst>
          <pc:docMk/>
          <pc:sldMk cId="1857985472" sldId="261"/>
        </pc:sldMkLst>
        <pc:spChg chg="mod ord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2" creationId="{5837CAFF-ED6D-BC7E-A665-DCB331293148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3" creationId="{3FC37228-DE0D-6E81-6545-BC6C74B58B93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4" creationId="{FDA24431-A481-EE55-5736-F50CD24C3BD7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5" creationId="{B533D1A2-723D-787E-7B39-E2F4F8FE8121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6" creationId="{8B16F084-FB5C-297E-E574-886CB1E7845B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7" creationId="{1A20859A-6CCF-5775-D21F-2A5044E0D2E1}"/>
          </ac:spMkLst>
        </pc:spChg>
        <pc:spChg chg="del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8" creationId="{06B9E57D-4408-ECAD-CCBB-7ACA5ED81828}"/>
          </ac:spMkLst>
        </pc:spChg>
        <pc:spChg chg="mod ord">
          <ac:chgData name="Salman Chishti" userId="S::13schishti_gmail.com#ext#@microsoft.onmicrosoft.com::50d09452-0880-4b95-9789-233fac06fb4e" providerId="AD" clId="Web-{E6DB4B3B-DABD-4A9F-AA64-CFC6DFFA004F}" dt="2022-05-17T19:06:27.431" v="59"/>
          <ac:spMkLst>
            <pc:docMk/>
            <pc:sldMk cId="1857985472" sldId="261"/>
            <ac:spMk id="9" creationId="{B1D9B138-EDA7-1B4F-B0FA-37388A4BEC0B}"/>
          </ac:spMkLst>
        </pc:spChg>
      </pc:sldChg>
      <pc:sldChg chg="new del">
        <pc:chgData name="Salman Chishti" userId="S::13schishti_gmail.com#ext#@microsoft.onmicrosoft.com::50d09452-0880-4b95-9789-233fac06fb4e" providerId="AD" clId="Web-{E6DB4B3B-DABD-4A9F-AA64-CFC6DFFA004F}" dt="2022-05-17T19:11:00.815" v="65"/>
        <pc:sldMkLst>
          <pc:docMk/>
          <pc:sldMk cId="3013897571" sldId="262"/>
        </pc:sldMkLst>
      </pc:sldChg>
      <pc:sldChg chg="new del">
        <pc:chgData name="Salman Chishti" userId="S::13schishti_gmail.com#ext#@microsoft.onmicrosoft.com::50d09452-0880-4b95-9789-233fac06fb4e" providerId="AD" clId="Web-{E6DB4B3B-DABD-4A9F-AA64-CFC6DFFA004F}" dt="2022-05-17T19:10:38.189" v="62"/>
        <pc:sldMkLst>
          <pc:docMk/>
          <pc:sldMk cId="3975738508" sldId="262"/>
        </pc:sldMkLst>
      </pc:sldChg>
      <pc:sldMasterChg chg="modSldLayout">
        <pc:chgData name="Salman Chishti" userId="S::13schishti_gmail.com#ext#@microsoft.onmicrosoft.com::50d09452-0880-4b95-9789-233fac06fb4e" providerId="AD" clId="Web-{E6DB4B3B-DABD-4A9F-AA64-CFC6DFFA004F}" dt="2022-05-17T19:03:21.285" v="3"/>
        <pc:sldMasterMkLst>
          <pc:docMk/>
          <pc:sldMasterMk cId="2460954070" sldId="2147483660"/>
        </pc:sldMasterMkLst>
        <pc:sldLayoutChg chg="replI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2460954070" sldId="2147483660"/>
            <pc:sldLayoutMk cId="3171841454" sldId="2147483690"/>
          </pc:sldLayoutMkLst>
        </pc:sldLayoutChg>
      </pc:sldMasterChg>
      <pc:sldMasterChg chg="add addSldLayout">
        <pc:chgData name="Salman Chishti" userId="S::13schishti_gmail.com#ext#@microsoft.onmicrosoft.com::50d09452-0880-4b95-9789-233fac06fb4e" providerId="AD" clId="Web-{E6DB4B3B-DABD-4A9F-AA64-CFC6DFFA004F}" dt="2022-05-17T19:03:20.692" v="0"/>
        <pc:sldMasterMkLst>
          <pc:docMk/>
          <pc:sldMasterMk cId="168173062" sldId="2147483668"/>
        </pc:sldMasterMkLst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2614211979" sldId="2147483680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1559979237" sldId="2147483681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2338384620" sldId="2147483682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670180579" sldId="2147483687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0.692" v="0"/>
          <pc:sldLayoutMkLst>
            <pc:docMk/>
            <pc:sldMasterMk cId="168173062" sldId="2147483668"/>
            <pc:sldLayoutMk cId="955376700" sldId="2147483688"/>
          </pc:sldLayoutMkLst>
        </pc:sldLayoutChg>
      </pc:sldMasterChg>
      <pc:sldMasterChg chg="add addSldLayout">
        <pc:chgData name="Salman Chishti" userId="S::13schishti_gmail.com#ext#@microsoft.onmicrosoft.com::50d09452-0880-4b95-9789-233fac06fb4e" providerId="AD" clId="Web-{E6DB4B3B-DABD-4A9F-AA64-CFC6DFFA004F}" dt="2022-05-17T19:03:21.285" v="3"/>
        <pc:sldMasterMkLst>
          <pc:docMk/>
          <pc:sldMasterMk cId="3019390543" sldId="2147483683"/>
        </pc:sldMasterMkLst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1840714280" sldId="2147483684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4168640977" sldId="2147483685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606858145" sldId="2147483686"/>
          </pc:sldLayoutMkLst>
        </pc:sldLayoutChg>
        <pc:sldLayoutChg chg="add">
          <pc:chgData name="Salman Chishti" userId="S::13schishti_gmail.com#ext#@microsoft.onmicrosoft.com::50d09452-0880-4b95-9789-233fac06fb4e" providerId="AD" clId="Web-{E6DB4B3B-DABD-4A9F-AA64-CFC6DFFA004F}" dt="2022-05-17T19:03:21.285" v="3"/>
          <pc:sldLayoutMkLst>
            <pc:docMk/>
            <pc:sldMasterMk cId="3019390543" sldId="2147483683"/>
            <pc:sldLayoutMk cId="2464795005" sldId="2147483689"/>
          </pc:sldLayoutMkLst>
        </pc:sldLayoutChg>
      </pc:sldMasterChg>
    </pc:docChg>
  </pc:docChgLst>
  <pc:docChgLst>
    <pc:chgData name="Bethany Jepchumba" userId="S::bethanycheum@microsoft.com::5b98ecc9-a07f-4709-a743-7c4bbdffe8bf" providerId="AD" clId="Web-{980967E8-F137-E343-A58D-B28194DA0FDD}"/>
    <pc:docChg chg="modSld">
      <pc:chgData name="Bethany Jepchumba" userId="S::bethanycheum@microsoft.com::5b98ecc9-a07f-4709-a743-7c4bbdffe8bf" providerId="AD" clId="Web-{980967E8-F137-E343-A58D-B28194DA0FDD}" dt="2022-05-27T09:27:59.668" v="7" actId="1076"/>
      <pc:docMkLst>
        <pc:docMk/>
      </pc:docMkLst>
      <pc:sldChg chg="addSp delSp modSp mod modClrScheme delDesignElem chgLayout">
        <pc:chgData name="Bethany Jepchumba" userId="S::bethanycheum@microsoft.com::5b98ecc9-a07f-4709-a743-7c4bbdffe8bf" providerId="AD" clId="Web-{980967E8-F137-E343-A58D-B28194DA0FDD}" dt="2022-05-27T09:21:56.210" v="3"/>
        <pc:sldMkLst>
          <pc:docMk/>
          <pc:sldMk cId="2753725553" sldId="271"/>
        </pc:sldMkLst>
        <pc:spChg chg="mod ord">
          <ac:chgData name="Bethany Jepchumba" userId="S::bethanycheum@microsoft.com::5b98ecc9-a07f-4709-a743-7c4bbdffe8bf" providerId="AD" clId="Web-{980967E8-F137-E343-A58D-B28194DA0FDD}" dt="2022-05-27T09:21:56.210" v="3"/>
          <ac:spMkLst>
            <pc:docMk/>
            <pc:sldMk cId="2753725553" sldId="271"/>
            <ac:spMk id="2" creationId="{32A4B6DC-C574-BC7E-81E5-0D72D4976C70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1:56.210" v="3"/>
          <ac:spMkLst>
            <pc:docMk/>
            <pc:sldMk cId="2753725553" sldId="271"/>
            <ac:spMk id="17" creationId="{37C89E4B-3C9F-44B9-8B86-D9E3D112D8EC}"/>
          </ac:spMkLst>
        </pc:spChg>
        <pc:cxnChg chg="add del">
          <ac:chgData name="Bethany Jepchumba" userId="S::bethanycheum@microsoft.com::5b98ecc9-a07f-4709-a743-7c4bbdffe8bf" providerId="AD" clId="Web-{980967E8-F137-E343-A58D-B28194DA0FDD}" dt="2022-05-27T09:21:56.210" v="3"/>
          <ac:cxnSpMkLst>
            <pc:docMk/>
            <pc:sldMk cId="2753725553" sldId="271"/>
            <ac:cxnSpMk id="19" creationId="{AA2EAA10-076F-46BD-8F0F-B9A2FB77A85C}"/>
          </ac:cxnSpMkLst>
        </pc:cxnChg>
        <pc:cxnChg chg="add del">
          <ac:chgData name="Bethany Jepchumba" userId="S::bethanycheum@microsoft.com::5b98ecc9-a07f-4709-a743-7c4bbdffe8bf" providerId="AD" clId="Web-{980967E8-F137-E343-A58D-B28194DA0FDD}" dt="2022-05-27T09:21:56.210" v="3"/>
          <ac:cxnSpMkLst>
            <pc:docMk/>
            <pc:sldMk cId="2753725553" sldId="271"/>
            <ac:cxnSpMk id="21" creationId="{D891E407-403B-4764-86C9-33A56D3BCAA3}"/>
          </ac:cxnSpMkLst>
        </pc:cxnChg>
      </pc:sldChg>
      <pc:sldChg chg="addSp delSp modSp mod modClrScheme delDesignElem chgLayout">
        <pc:chgData name="Bethany Jepchumba" userId="S::bethanycheum@microsoft.com::5b98ecc9-a07f-4709-a743-7c4bbdffe8bf" providerId="AD" clId="Web-{980967E8-F137-E343-A58D-B28194DA0FDD}" dt="2022-05-27T09:27:59.668" v="7" actId="1076"/>
        <pc:sldMkLst>
          <pc:docMk/>
          <pc:sldMk cId="2877964035" sldId="272"/>
        </pc:sldMkLst>
        <pc:spChg chg="mod ord">
          <ac:chgData name="Bethany Jepchumba" userId="S::bethanycheum@microsoft.com::5b98ecc9-a07f-4709-a743-7c4bbdffe8bf" providerId="AD" clId="Web-{980967E8-F137-E343-A58D-B28194DA0FDD}" dt="2022-05-27T09:27:59.668" v="7" actId="1076"/>
          <ac:spMkLst>
            <pc:docMk/>
            <pc:sldMk cId="2877964035" sldId="272"/>
            <ac:spMk id="2" creationId="{B6E168C4-D0A8-E9C1-48C6-AAC454348BAE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3" creationId="{5FE0B22C-D756-A420-2EE5-0026787ECE26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4" creationId="{29934EC5-76EE-807C-CC11-93BEB506C70F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5" creationId="{DDF7F30B-3054-F9E5-B8E7-9D90B9CAF183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6" creationId="{1F6B8256-8203-DAFA-CC47-D8EAB03AB549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7" creationId="{936DCDB8-375F-742E-56DA-45B6E19A5894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8" creationId="{CC774D20-52A4-8B83-7127-D4651EB5E62B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9" creationId="{D8F70789-6E23-9CE7-EC59-2549FC300E70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0" creationId="{88294908-8B00-4F58-BBBA-20F71A40AA9E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1" creationId="{84617302-4B0D-4351-A6BB-6F0930D943AC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2" creationId="{4364C879-1404-4203-8E9D-CC5DE0A621A2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3" creationId="{DA2C7802-C2E0-4218-8F89-8DD7CCD2CD1C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14" creationId="{F5B468D7-FBA2-13D0-582A-7C91E5353219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5" creationId="{A6D7111A-21E5-4EE9-8A78-10E5530F0116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16" creationId="{01541B94-6B3D-D45E-65F6-A51502AD0DC7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7" creationId="{A3969E80-A77B-49FC-9122-D89AFD5EE118}"/>
          </ac:spMkLst>
        </pc:spChg>
        <pc:spChg chg="add del mod ord">
          <ac:chgData name="Bethany Jepchumba" userId="S::bethanycheum@microsoft.com::5b98ecc9-a07f-4709-a743-7c4bbdffe8bf" providerId="AD" clId="Web-{980967E8-F137-E343-A58D-B28194DA0FDD}" dt="2022-05-27T09:20:38.678" v="1"/>
          <ac:spMkLst>
            <pc:docMk/>
            <pc:sldMk cId="2877964035" sldId="272"/>
            <ac:spMk id="18" creationId="{BE302442-8699-21FE-7ABF-BF939A46BD06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19" creationId="{1849CA57-76BD-4CF2-80BA-D7A46A01B7B1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21" creationId="{35E9085E-E730-4768-83D4-6CB7E9897153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23" creationId="{973272FE-A474-4CAE-8CA2-BCC8B476C3F4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25" creationId="{E07981EA-05A6-437C-88D7-B377B92B031D}"/>
          </ac:spMkLst>
        </pc:spChg>
        <pc:spChg chg="add del">
          <ac:chgData name="Bethany Jepchumba" userId="S::bethanycheum@microsoft.com::5b98ecc9-a07f-4709-a743-7c4bbdffe8bf" providerId="AD" clId="Web-{980967E8-F137-E343-A58D-B28194DA0FDD}" dt="2022-05-27T09:23:49.399" v="4"/>
          <ac:spMkLst>
            <pc:docMk/>
            <pc:sldMk cId="2877964035" sldId="272"/>
            <ac:spMk id="27" creationId="{15E3C750-986E-4769-B1AE-49289FBEE757}"/>
          </ac:spMkLst>
        </pc:spChg>
      </pc:sldChg>
    </pc:docChg>
  </pc:docChgLst>
  <pc:docChgLst>
    <pc:chgData name="Susie Yang" userId="33edf80c-12b5-4d43-a49f-1635146109ee" providerId="ADAL" clId="{DDB8EA81-7BD1-439F-87A4-CF8B31FA3661}"/>
    <pc:docChg chg="undo redo custSel addSld delSld modSld modMainMaster">
      <pc:chgData name="Susie Yang" userId="33edf80c-12b5-4d43-a49f-1635146109ee" providerId="ADAL" clId="{DDB8EA81-7BD1-439F-87A4-CF8B31FA3661}" dt="2022-05-20T00:08:58.650" v="3298" actId="478"/>
      <pc:docMkLst>
        <pc:docMk/>
      </pc:docMkLst>
      <pc:sldChg chg="addSp delSp modSp mod">
        <pc:chgData name="Susie Yang" userId="33edf80c-12b5-4d43-a49f-1635146109ee" providerId="ADAL" clId="{DDB8EA81-7BD1-439F-87A4-CF8B31FA3661}" dt="2022-05-19T18:17:21.032" v="449" actId="1076"/>
        <pc:sldMkLst>
          <pc:docMk/>
          <pc:sldMk cId="2998891305" sldId="258"/>
        </pc:sldMkLst>
        <pc:spChg chg="add mod topLvl">
          <ac:chgData name="Susie Yang" userId="33edf80c-12b5-4d43-a49f-1635146109ee" providerId="ADAL" clId="{DDB8EA81-7BD1-439F-87A4-CF8B31FA3661}" dt="2022-05-19T17:36:11.159" v="66" actId="1076"/>
          <ac:spMkLst>
            <pc:docMk/>
            <pc:sldMk cId="2998891305" sldId="258"/>
            <ac:spMk id="3" creationId="{8FDE381C-B867-8B16-8DAE-C60B3DC4D364}"/>
          </ac:spMkLst>
        </pc:spChg>
        <pc:spChg chg="add mod topLvl">
          <ac:chgData name="Susie Yang" userId="33edf80c-12b5-4d43-a49f-1635146109ee" providerId="ADAL" clId="{DDB8EA81-7BD1-439F-87A4-CF8B31FA3661}" dt="2022-05-19T17:36:31.291" v="71" actId="27636"/>
          <ac:spMkLst>
            <pc:docMk/>
            <pc:sldMk cId="2998891305" sldId="258"/>
            <ac:spMk id="4" creationId="{52C280C4-D9E3-4AA9-30C9-1329AC53C3A8}"/>
          </ac:spMkLst>
        </pc:spChg>
        <pc:spChg chg="mod">
          <ac:chgData name="Susie Yang" userId="33edf80c-12b5-4d43-a49f-1635146109ee" providerId="ADAL" clId="{DDB8EA81-7BD1-439F-87A4-CF8B31FA3661}" dt="2022-05-19T17:52:52.296" v="131" actId="207"/>
          <ac:spMkLst>
            <pc:docMk/>
            <pc:sldMk cId="2998891305" sldId="258"/>
            <ac:spMk id="10" creationId="{FAA136F5-808F-6C4D-AE4F-F149B03A2843}"/>
          </ac:spMkLst>
        </pc:spChg>
        <pc:spChg chg="add del mod topLvl">
          <ac:chgData name="Susie Yang" userId="33edf80c-12b5-4d43-a49f-1635146109ee" providerId="ADAL" clId="{DDB8EA81-7BD1-439F-87A4-CF8B31FA3661}" dt="2022-05-19T17:36:20.875" v="67" actId="1076"/>
          <ac:spMkLst>
            <pc:docMk/>
            <pc:sldMk cId="2998891305" sldId="258"/>
            <ac:spMk id="11" creationId="{858DFF41-8100-686F-0923-D77A896E0D52}"/>
          </ac:spMkLst>
        </pc:spChg>
        <pc:spChg chg="add del mod topLvl">
          <ac:chgData name="Susie Yang" userId="33edf80c-12b5-4d43-a49f-1635146109ee" providerId="ADAL" clId="{DDB8EA81-7BD1-439F-87A4-CF8B31FA3661}" dt="2022-05-19T17:36:29.241" v="69" actId="27636"/>
          <ac:spMkLst>
            <pc:docMk/>
            <pc:sldMk cId="2998891305" sldId="258"/>
            <ac:spMk id="12" creationId="{4678BE3B-2E25-B4E9-69D4-29F500667C8F}"/>
          </ac:spMkLst>
        </pc:spChg>
        <pc:spChg chg="add del mod">
          <ac:chgData name="Susie Yang" userId="33edf80c-12b5-4d43-a49f-1635146109ee" providerId="ADAL" clId="{DDB8EA81-7BD1-439F-87A4-CF8B31FA3661}" dt="2022-05-19T17:33:31.133" v="1"/>
          <ac:spMkLst>
            <pc:docMk/>
            <pc:sldMk cId="2998891305" sldId="258"/>
            <ac:spMk id="13" creationId="{C7647F1B-744F-2E05-D81F-A30E9D36879F}"/>
          </ac:spMkLst>
        </pc:spChg>
        <pc:spChg chg="del mod">
          <ac:chgData name="Susie Yang" userId="33edf80c-12b5-4d43-a49f-1635146109ee" providerId="ADAL" clId="{DDB8EA81-7BD1-439F-87A4-CF8B31FA3661}" dt="2022-05-19T17:51:16.354" v="73" actId="478"/>
          <ac:spMkLst>
            <pc:docMk/>
            <pc:sldMk cId="2998891305" sldId="258"/>
            <ac:spMk id="15" creationId="{4D1FBD04-34F1-2F0C-1EC1-6E64C9175FB1}"/>
          </ac:spMkLst>
        </pc:spChg>
        <pc:spChg chg="add del mod">
          <ac:chgData name="Susie Yang" userId="33edf80c-12b5-4d43-a49f-1635146109ee" providerId="ADAL" clId="{DDB8EA81-7BD1-439F-87A4-CF8B31FA3661}" dt="2022-05-19T17:33:31.133" v="1"/>
          <ac:spMkLst>
            <pc:docMk/>
            <pc:sldMk cId="2998891305" sldId="258"/>
            <ac:spMk id="16" creationId="{B4F6C347-106C-32C9-9F52-8C75920BB6F9}"/>
          </ac:spMkLst>
        </pc:spChg>
        <pc:grpChg chg="add del mod">
          <ac:chgData name="Susie Yang" userId="33edf80c-12b5-4d43-a49f-1635146109ee" providerId="ADAL" clId="{DDB8EA81-7BD1-439F-87A4-CF8B31FA3661}" dt="2022-05-19T17:35:47.758" v="62" actId="165"/>
          <ac:grpSpMkLst>
            <pc:docMk/>
            <pc:sldMk cId="2998891305" sldId="258"/>
            <ac:grpSpMk id="5" creationId="{CE04CA3A-B307-74F2-570F-523D54BDDDE6}"/>
          </ac:grpSpMkLst>
        </pc:grpChg>
        <pc:grpChg chg="add del mod">
          <ac:chgData name="Susie Yang" userId="33edf80c-12b5-4d43-a49f-1635146109ee" providerId="ADAL" clId="{DDB8EA81-7BD1-439F-87A4-CF8B31FA3661}" dt="2022-05-19T17:35:58.305" v="64" actId="165"/>
          <ac:grpSpMkLst>
            <pc:docMk/>
            <pc:sldMk cId="2998891305" sldId="258"/>
            <ac:grpSpMk id="6" creationId="{A7C08EB4-989F-A6AC-8C83-79094B596B97}"/>
          </ac:grpSpMkLst>
        </pc:grpChg>
        <pc:picChg chg="add del">
          <ac:chgData name="Susie Yang" userId="33edf80c-12b5-4d43-a49f-1635146109ee" providerId="ADAL" clId="{DDB8EA81-7BD1-439F-87A4-CF8B31FA3661}" dt="2022-05-19T17:33:40.314" v="3" actId="478"/>
          <ac:picMkLst>
            <pc:docMk/>
            <pc:sldMk cId="2998891305" sldId="258"/>
            <ac:picMk id="2" creationId="{459B9494-6EF1-EAB3-84EF-C799297FB582}"/>
          </ac:picMkLst>
        </pc:picChg>
        <pc:picChg chg="add mod">
          <ac:chgData name="Susie Yang" userId="33edf80c-12b5-4d43-a49f-1635146109ee" providerId="ADAL" clId="{DDB8EA81-7BD1-439F-87A4-CF8B31FA3661}" dt="2022-05-19T18:17:21.032" v="449" actId="1076"/>
          <ac:picMkLst>
            <pc:docMk/>
            <pc:sldMk cId="2998891305" sldId="258"/>
            <ac:picMk id="2" creationId="{E29BBFFA-DB7C-5838-FBCA-70BF09C25579}"/>
          </ac:picMkLst>
        </pc:picChg>
        <pc:picChg chg="add del mod topLvl">
          <ac:chgData name="Susie Yang" userId="33edf80c-12b5-4d43-a49f-1635146109ee" providerId="ADAL" clId="{DDB8EA81-7BD1-439F-87A4-CF8B31FA3661}" dt="2022-05-19T17:35:54.867" v="63" actId="1076"/>
          <ac:picMkLst>
            <pc:docMk/>
            <pc:sldMk cId="2998891305" sldId="258"/>
            <ac:picMk id="8" creationId="{094AB4CB-74B1-7582-E95B-1047751FAFA0}"/>
          </ac:picMkLst>
        </pc:picChg>
        <pc:picChg chg="add del mod">
          <ac:chgData name="Susie Yang" userId="33edf80c-12b5-4d43-a49f-1635146109ee" providerId="ADAL" clId="{DDB8EA81-7BD1-439F-87A4-CF8B31FA3661}" dt="2022-05-19T17:33:31.133" v="1"/>
          <ac:picMkLst>
            <pc:docMk/>
            <pc:sldMk cId="2998891305" sldId="258"/>
            <ac:picMk id="18" creationId="{8D446ADD-309E-4D82-2940-6891FBA05FCD}"/>
          </ac:picMkLst>
        </pc:picChg>
        <pc:picChg chg="add del mod topLvl">
          <ac:chgData name="Susie Yang" userId="33edf80c-12b5-4d43-a49f-1635146109ee" providerId="ADAL" clId="{DDB8EA81-7BD1-439F-87A4-CF8B31FA3661}" dt="2022-05-19T18:17:09.429" v="445" actId="478"/>
          <ac:picMkLst>
            <pc:docMk/>
            <pc:sldMk cId="2998891305" sldId="258"/>
            <ac:picMk id="1026" creationId="{959489C3-EC6A-BBC7-7BE3-941D4524ACC6}"/>
          </ac:picMkLst>
        </pc:picChg>
      </pc:sldChg>
      <pc:sldChg chg="modSp mod">
        <pc:chgData name="Susie Yang" userId="33edf80c-12b5-4d43-a49f-1635146109ee" providerId="ADAL" clId="{DDB8EA81-7BD1-439F-87A4-CF8B31FA3661}" dt="2022-05-19T17:52:21.528" v="119" actId="20577"/>
        <pc:sldMkLst>
          <pc:docMk/>
          <pc:sldMk cId="4271299041" sldId="260"/>
        </pc:sldMkLst>
        <pc:spChg chg="mod">
          <ac:chgData name="Susie Yang" userId="33edf80c-12b5-4d43-a49f-1635146109ee" providerId="ADAL" clId="{DDB8EA81-7BD1-439F-87A4-CF8B31FA3661}" dt="2022-05-19T17:52:21.528" v="119" actId="20577"/>
          <ac:spMkLst>
            <pc:docMk/>
            <pc:sldMk cId="4271299041" sldId="260"/>
            <ac:spMk id="7" creationId="{53CA1D84-1810-C141-9BFC-9798DAC1A666}"/>
          </ac:spMkLst>
        </pc:spChg>
      </pc:sldChg>
      <pc:sldChg chg="addSp delSp modSp del mod modClrScheme chgLayout">
        <pc:chgData name="Susie Yang" userId="33edf80c-12b5-4d43-a49f-1635146109ee" providerId="ADAL" clId="{DDB8EA81-7BD1-439F-87A4-CF8B31FA3661}" dt="2022-05-19T18:15:56.964" v="436" actId="47"/>
        <pc:sldMkLst>
          <pc:docMk/>
          <pc:sldMk cId="287972570" sldId="265"/>
        </pc:sldMkLst>
        <pc:spChg chg="mod ord">
          <ac:chgData name="Susie Yang" userId="33edf80c-12b5-4d43-a49f-1635146109ee" providerId="ADAL" clId="{DDB8EA81-7BD1-439F-87A4-CF8B31FA3661}" dt="2022-05-19T18:08:09.983" v="228" actId="21"/>
          <ac:spMkLst>
            <pc:docMk/>
            <pc:sldMk cId="287972570" sldId="265"/>
            <ac:spMk id="2" creationId="{2EC110E0-C33A-9C4C-83E5-EEFD94AD8524}"/>
          </ac:spMkLst>
        </pc:spChg>
        <pc:spChg chg="mod">
          <ac:chgData name="Susie Yang" userId="33edf80c-12b5-4d43-a49f-1635146109ee" providerId="ADAL" clId="{DDB8EA81-7BD1-439F-87A4-CF8B31FA3661}" dt="2022-05-19T18:08:27.487" v="233" actId="21"/>
          <ac:spMkLst>
            <pc:docMk/>
            <pc:sldMk cId="287972570" sldId="265"/>
            <ac:spMk id="11" creationId="{A4A0831B-1F5C-AD36-3172-A44E7B446502}"/>
          </ac:spMkLst>
        </pc:spChg>
        <pc:picChg chg="add del">
          <ac:chgData name="Susie Yang" userId="33edf80c-12b5-4d43-a49f-1635146109ee" providerId="ADAL" clId="{DDB8EA81-7BD1-439F-87A4-CF8B31FA3661}" dt="2022-05-19T18:14:02.432" v="288" actId="21"/>
          <ac:picMkLst>
            <pc:docMk/>
            <pc:sldMk cId="287972570" sldId="265"/>
            <ac:picMk id="3" creationId="{4E12FE37-80E3-34BD-37F1-4B387798640F}"/>
          </ac:picMkLst>
        </pc:picChg>
        <pc:picChg chg="add del mod">
          <ac:chgData name="Susie Yang" userId="33edf80c-12b5-4d43-a49f-1635146109ee" providerId="ADAL" clId="{DDB8EA81-7BD1-439F-87A4-CF8B31FA3661}" dt="2022-05-19T17:53:32.448" v="134" actId="478"/>
          <ac:picMkLst>
            <pc:docMk/>
            <pc:sldMk cId="287972570" sldId="265"/>
            <ac:picMk id="4" creationId="{2F8B3CE5-BC35-18F3-D898-5DA835D85FEA}"/>
          </ac:picMkLst>
        </pc:picChg>
        <pc:picChg chg="add del mod">
          <ac:chgData name="Susie Yang" userId="33edf80c-12b5-4d43-a49f-1635146109ee" providerId="ADAL" clId="{DDB8EA81-7BD1-439F-87A4-CF8B31FA3661}" dt="2022-05-19T18:08:33.244" v="236" actId="21"/>
          <ac:picMkLst>
            <pc:docMk/>
            <pc:sldMk cId="287972570" sldId="265"/>
            <ac:picMk id="6" creationId="{480A64C3-94DF-10C9-9A1B-8C54365BEED9}"/>
          </ac:picMkLst>
        </pc:picChg>
        <pc:picChg chg="del">
          <ac:chgData name="Susie Yang" userId="33edf80c-12b5-4d43-a49f-1635146109ee" providerId="ADAL" clId="{DDB8EA81-7BD1-439F-87A4-CF8B31FA3661}" dt="2022-05-19T17:53:04.674" v="132" actId="478"/>
          <ac:picMkLst>
            <pc:docMk/>
            <pc:sldMk cId="287972570" sldId="265"/>
            <ac:picMk id="3074" creationId="{D8212963-2F15-609E-028D-CD83174E59E1}"/>
          </ac:picMkLst>
        </pc:picChg>
      </pc:sldChg>
      <pc:sldChg chg="delSp modSp del mod">
        <pc:chgData name="Susie Yang" userId="33edf80c-12b5-4d43-a49f-1635146109ee" providerId="ADAL" clId="{DDB8EA81-7BD1-439F-87A4-CF8B31FA3661}" dt="2022-05-19T18:16:00.893" v="437" actId="47"/>
        <pc:sldMkLst>
          <pc:docMk/>
          <pc:sldMk cId="3837793158" sldId="266"/>
        </pc:sldMkLst>
        <pc:spChg chg="mod">
          <ac:chgData name="Susie Yang" userId="33edf80c-12b5-4d43-a49f-1635146109ee" providerId="ADAL" clId="{DDB8EA81-7BD1-439F-87A4-CF8B31FA3661}" dt="2022-05-19T18:14:48.695" v="297" actId="21"/>
          <ac:spMkLst>
            <pc:docMk/>
            <pc:sldMk cId="3837793158" sldId="266"/>
            <ac:spMk id="2" creationId="{2EC110E0-C33A-9C4C-83E5-EEFD94AD8524}"/>
          </ac:spMkLst>
        </pc:spChg>
        <pc:picChg chg="del">
          <ac:chgData name="Susie Yang" userId="33edf80c-12b5-4d43-a49f-1635146109ee" providerId="ADAL" clId="{DDB8EA81-7BD1-439F-87A4-CF8B31FA3661}" dt="2022-05-19T18:15:33.844" v="426" actId="21"/>
          <ac:picMkLst>
            <pc:docMk/>
            <pc:sldMk cId="3837793158" sldId="266"/>
            <ac:picMk id="4098" creationId="{4DADB4BC-BC74-492B-C021-524D790453AC}"/>
          </ac:picMkLst>
        </pc:picChg>
      </pc:sldChg>
      <pc:sldChg chg="addSp delSp modSp del mod">
        <pc:chgData name="Susie Yang" userId="33edf80c-12b5-4d43-a49f-1635146109ee" providerId="ADAL" clId="{DDB8EA81-7BD1-439F-87A4-CF8B31FA3661}" dt="2022-05-19T19:41:12.788" v="1816" actId="47"/>
        <pc:sldMkLst>
          <pc:docMk/>
          <pc:sldMk cId="27146612" sldId="267"/>
        </pc:sldMkLst>
        <pc:spChg chg="mod">
          <ac:chgData name="Susie Yang" userId="33edf80c-12b5-4d43-a49f-1635146109ee" providerId="ADAL" clId="{DDB8EA81-7BD1-439F-87A4-CF8B31FA3661}" dt="2022-05-19T17:56:29.920" v="185" actId="404"/>
          <ac:spMkLst>
            <pc:docMk/>
            <pc:sldMk cId="27146612" sldId="267"/>
            <ac:spMk id="2" creationId="{2EC110E0-C33A-9C4C-83E5-EEFD94AD8524}"/>
          </ac:spMkLst>
        </pc:spChg>
        <pc:spChg chg="mod">
          <ac:chgData name="Susie Yang" userId="33edf80c-12b5-4d43-a49f-1635146109ee" providerId="ADAL" clId="{DDB8EA81-7BD1-439F-87A4-CF8B31FA3661}" dt="2022-05-19T17:57:39.621" v="189"/>
          <ac:spMkLst>
            <pc:docMk/>
            <pc:sldMk cId="27146612" sldId="267"/>
            <ac:spMk id="9" creationId="{8DB3645D-F39D-9099-1135-D056BC906EFA}"/>
          </ac:spMkLst>
        </pc:spChg>
        <pc:spChg chg="add del mod">
          <ac:chgData name="Susie Yang" userId="33edf80c-12b5-4d43-a49f-1635146109ee" providerId="ADAL" clId="{DDB8EA81-7BD1-439F-87A4-CF8B31FA3661}" dt="2022-05-19T17:57:52.935" v="194"/>
          <ac:spMkLst>
            <pc:docMk/>
            <pc:sldMk cId="27146612" sldId="267"/>
            <ac:spMk id="10" creationId="{F269DB02-1053-09B7-4D09-4A4FB008219D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12" creationId="{320D353D-B164-32F3-FA7D-85B4266D8D67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17" creationId="{A9B7F2CF-7E3E-FFD2-6152-8C61A767E55A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18" creationId="{98FA2C6D-F910-C625-98F4-127791538C53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0" creationId="{3CAF69C5-EE32-72B5-3D94-040D16075A49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2" creationId="{C90917C5-E2A8-FF04-AB6F-0DF2BAF2DFE0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3" creationId="{30C672EF-4E14-9F03-D7BC-392A537E8B5B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4" creationId="{4415A608-73D3-79F4-E7BD-A5A17041ABA9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6" creationId="{764E06BE-3D75-F68D-99C1-D520D7ED85E9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28" creationId="{8D60217A-FBC2-C85B-4C72-5154E207F1E3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31" creationId="{FBB41924-8932-AF95-7F1C-9F45F4F6D2B8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32" creationId="{99437C52-0345-D9D2-C62E-3422A1F22533}"/>
          </ac:spMkLst>
        </pc:spChg>
        <pc:spChg chg="mod">
          <ac:chgData name="Susie Yang" userId="33edf80c-12b5-4d43-a49f-1635146109ee" providerId="ADAL" clId="{DDB8EA81-7BD1-439F-87A4-CF8B31FA3661}" dt="2022-05-19T17:57:51.864" v="193"/>
          <ac:spMkLst>
            <pc:docMk/>
            <pc:sldMk cId="27146612" sldId="267"/>
            <ac:spMk id="37" creationId="{90F8187C-16DD-A757-3737-A8F15747C669}"/>
          </ac:spMkLst>
        </pc:spChg>
        <pc:grpChg chg="add del mod">
          <ac:chgData name="Susie Yang" userId="33edf80c-12b5-4d43-a49f-1635146109ee" providerId="ADAL" clId="{DDB8EA81-7BD1-439F-87A4-CF8B31FA3661}" dt="2022-05-19T17:57:46.453" v="192"/>
          <ac:grpSpMkLst>
            <pc:docMk/>
            <pc:sldMk cId="27146612" sldId="267"/>
            <ac:grpSpMk id="5" creationId="{6D84EFA2-BFD1-9B52-6F1C-CC5F06B288D1}"/>
          </ac:grpSpMkLst>
        </pc:grpChg>
        <pc:grpChg chg="mod">
          <ac:chgData name="Susie Yang" userId="33edf80c-12b5-4d43-a49f-1635146109ee" providerId="ADAL" clId="{DDB8EA81-7BD1-439F-87A4-CF8B31FA3661}" dt="2022-05-19T17:57:39.621" v="189"/>
          <ac:grpSpMkLst>
            <pc:docMk/>
            <pc:sldMk cId="27146612" sldId="267"/>
            <ac:grpSpMk id="6" creationId="{CF1A272E-7A6D-7ED6-47C6-40F7CF7DBD97}"/>
          </ac:grpSpMkLst>
        </pc:grpChg>
        <pc:grpChg chg="add del mod">
          <ac:chgData name="Susie Yang" userId="33edf80c-12b5-4d43-a49f-1635146109ee" providerId="ADAL" clId="{DDB8EA81-7BD1-439F-87A4-CF8B31FA3661}" dt="2022-05-19T17:57:52.935" v="194"/>
          <ac:grpSpMkLst>
            <pc:docMk/>
            <pc:sldMk cId="27146612" sldId="267"/>
            <ac:grpSpMk id="11" creationId="{43DEE05A-E4D0-B87B-5134-59B438A65481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13" creationId="{E9694950-AC6E-49AD-DA6C-74AF4C187413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14" creationId="{E2B801F4-82E8-CC44-F29C-91135046044A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15" creationId="{C8AB56BB-63E1-6381-58B5-821163F02462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16" creationId="{2705249B-065D-27DA-C713-93342CA9B43C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21" creationId="{50FFBD92-774B-342B-3F74-740DBA743C7A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27" creationId="{0D5CA0F8-C11A-F11E-D7DC-00D011AD6A20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30" creationId="{3F6CB343-F7A5-D40A-0E10-E84BB5B4248D}"/>
          </ac:grpSpMkLst>
        </pc:grpChg>
        <pc:grpChg chg="add del mod">
          <ac:chgData name="Susie Yang" userId="33edf80c-12b5-4d43-a49f-1635146109ee" providerId="ADAL" clId="{DDB8EA81-7BD1-439F-87A4-CF8B31FA3661}" dt="2022-05-19T17:57:52.935" v="194"/>
          <ac:grpSpMkLst>
            <pc:docMk/>
            <pc:sldMk cId="27146612" sldId="267"/>
            <ac:grpSpMk id="33" creationId="{969AAE6B-FF42-0EBD-9FC1-634A220BC8DA}"/>
          </ac:grpSpMkLst>
        </pc:grpChg>
        <pc:grpChg chg="mod">
          <ac:chgData name="Susie Yang" userId="33edf80c-12b5-4d43-a49f-1635146109ee" providerId="ADAL" clId="{DDB8EA81-7BD1-439F-87A4-CF8B31FA3661}" dt="2022-05-19T17:57:51.864" v="193"/>
          <ac:grpSpMkLst>
            <pc:docMk/>
            <pc:sldMk cId="27146612" sldId="267"/>
            <ac:grpSpMk id="34" creationId="{777D766F-457E-6E20-958B-6FA86CEB6A20}"/>
          </ac:grpSpMkLst>
        </pc:grpChg>
        <pc:picChg chg="mod">
          <ac:chgData name="Susie Yang" userId="33edf80c-12b5-4d43-a49f-1635146109ee" providerId="ADAL" clId="{DDB8EA81-7BD1-439F-87A4-CF8B31FA3661}" dt="2022-05-19T17:57:39.621" v="189"/>
          <ac:picMkLst>
            <pc:docMk/>
            <pc:sldMk cId="27146612" sldId="267"/>
            <ac:picMk id="7" creationId="{DB38A53E-D76F-0EDA-EAF5-E5DA873122E0}"/>
          </ac:picMkLst>
        </pc:picChg>
        <pc:picChg chg="mod">
          <ac:chgData name="Susie Yang" userId="33edf80c-12b5-4d43-a49f-1635146109ee" providerId="ADAL" clId="{DDB8EA81-7BD1-439F-87A4-CF8B31FA3661}" dt="2022-05-19T17:57:39.621" v="189"/>
          <ac:picMkLst>
            <pc:docMk/>
            <pc:sldMk cId="27146612" sldId="267"/>
            <ac:picMk id="8" creationId="{8ABA8D6F-3C41-851F-AB1D-D721575557B4}"/>
          </ac:picMkLst>
        </pc:picChg>
        <pc:picChg chg="mod">
          <ac:chgData name="Susie Yang" userId="33edf80c-12b5-4d43-a49f-1635146109ee" providerId="ADAL" clId="{DDB8EA81-7BD1-439F-87A4-CF8B31FA3661}" dt="2022-05-19T17:57:51.864" v="193"/>
          <ac:picMkLst>
            <pc:docMk/>
            <pc:sldMk cId="27146612" sldId="267"/>
            <ac:picMk id="19" creationId="{E288A27A-8FD8-4430-7C94-5AA23BE87F4B}"/>
          </ac:picMkLst>
        </pc:picChg>
        <pc:picChg chg="mod">
          <ac:chgData name="Susie Yang" userId="33edf80c-12b5-4d43-a49f-1635146109ee" providerId="ADAL" clId="{DDB8EA81-7BD1-439F-87A4-CF8B31FA3661}" dt="2022-05-19T17:57:51.864" v="193"/>
          <ac:picMkLst>
            <pc:docMk/>
            <pc:sldMk cId="27146612" sldId="267"/>
            <ac:picMk id="25" creationId="{09D32CF9-632D-1C92-1CCA-A566B7C98312}"/>
          </ac:picMkLst>
        </pc:picChg>
        <pc:picChg chg="mod">
          <ac:chgData name="Susie Yang" userId="33edf80c-12b5-4d43-a49f-1635146109ee" providerId="ADAL" clId="{DDB8EA81-7BD1-439F-87A4-CF8B31FA3661}" dt="2022-05-19T17:57:51.864" v="193"/>
          <ac:picMkLst>
            <pc:docMk/>
            <pc:sldMk cId="27146612" sldId="267"/>
            <ac:picMk id="29" creationId="{A9DE3597-C783-A172-AC8B-A96A06C3F0EF}"/>
          </ac:picMkLst>
        </pc:picChg>
        <pc:picChg chg="mod">
          <ac:chgData name="Susie Yang" userId="33edf80c-12b5-4d43-a49f-1635146109ee" providerId="ADAL" clId="{DDB8EA81-7BD1-439F-87A4-CF8B31FA3661}" dt="2022-05-19T17:57:51.864" v="193"/>
          <ac:picMkLst>
            <pc:docMk/>
            <pc:sldMk cId="27146612" sldId="267"/>
            <ac:picMk id="35" creationId="{38BCCAF6-ECEF-669F-0199-7A6615FCBA58}"/>
          </ac:picMkLst>
        </pc:picChg>
        <pc:picChg chg="mod">
          <ac:chgData name="Susie Yang" userId="33edf80c-12b5-4d43-a49f-1635146109ee" providerId="ADAL" clId="{DDB8EA81-7BD1-439F-87A4-CF8B31FA3661}" dt="2022-05-19T17:57:51.864" v="193"/>
          <ac:picMkLst>
            <pc:docMk/>
            <pc:sldMk cId="27146612" sldId="267"/>
            <ac:picMk id="36" creationId="{B5C18531-4D16-9F65-5566-E8569E4E66C7}"/>
          </ac:picMkLst>
        </pc:picChg>
      </pc:sldChg>
      <pc:sldChg chg="addSp modSp del">
        <pc:chgData name="Susie Yang" userId="33edf80c-12b5-4d43-a49f-1635146109ee" providerId="ADAL" clId="{DDB8EA81-7BD1-439F-87A4-CF8B31FA3661}" dt="2022-05-19T21:15:23.499" v="2128" actId="47"/>
        <pc:sldMkLst>
          <pc:docMk/>
          <pc:sldMk cId="3102895760" sldId="268"/>
        </pc:sldMkLst>
        <pc:spChg chg="mod">
          <ac:chgData name="Susie Yang" userId="33edf80c-12b5-4d43-a49f-1635146109ee" providerId="ADAL" clId="{DDB8EA81-7BD1-439F-87A4-CF8B31FA3661}" dt="2022-05-19T21:05:28.367" v="1984" actId="1076"/>
          <ac:spMkLst>
            <pc:docMk/>
            <pc:sldMk cId="3102895760" sldId="268"/>
            <ac:spMk id="4" creationId="{346B14A6-5570-4D74-464E-9284C7EE5E4A}"/>
          </ac:spMkLst>
        </pc:spChg>
        <pc:spChg chg="mod">
          <ac:chgData name="Susie Yang" userId="33edf80c-12b5-4d43-a49f-1635146109ee" providerId="ADAL" clId="{DDB8EA81-7BD1-439F-87A4-CF8B31FA3661}" dt="2022-05-19T21:05:28.367" v="1984" actId="1076"/>
          <ac:spMkLst>
            <pc:docMk/>
            <pc:sldMk cId="3102895760" sldId="268"/>
            <ac:spMk id="8" creationId="{3124F48D-FAD8-D207-7DF6-C73E331AF803}"/>
          </ac:spMkLst>
        </pc:spChg>
        <pc:spChg chg="mod">
          <ac:chgData name="Susie Yang" userId="33edf80c-12b5-4d43-a49f-1635146109ee" providerId="ADAL" clId="{DDB8EA81-7BD1-439F-87A4-CF8B31FA3661}" dt="2022-05-19T21:05:28.367" v="1984" actId="1076"/>
          <ac:spMkLst>
            <pc:docMk/>
            <pc:sldMk cId="3102895760" sldId="268"/>
            <ac:spMk id="14" creationId="{F70102B7-E8F5-AEC3-C07F-B8438CC4D907}"/>
          </ac:spMkLst>
        </pc:spChg>
        <pc:spChg chg="mod">
          <ac:chgData name="Susie Yang" userId="33edf80c-12b5-4d43-a49f-1635146109ee" providerId="ADAL" clId="{DDB8EA81-7BD1-439F-87A4-CF8B31FA3661}" dt="2022-05-19T21:05:28.367" v="1984" actId="1076"/>
          <ac:spMkLst>
            <pc:docMk/>
            <pc:sldMk cId="3102895760" sldId="268"/>
            <ac:spMk id="15" creationId="{A34BFFD3-6046-9AD5-7F88-BB090AA96B9F}"/>
          </ac:spMkLst>
        </pc:spChg>
        <pc:grpChg chg="add mod">
          <ac:chgData name="Susie Yang" userId="33edf80c-12b5-4d43-a49f-1635146109ee" providerId="ADAL" clId="{DDB8EA81-7BD1-439F-87A4-CF8B31FA3661}" dt="2022-05-19T21:05:28.367" v="1984" actId="1076"/>
          <ac:grpSpMkLst>
            <pc:docMk/>
            <pc:sldMk cId="3102895760" sldId="268"/>
            <ac:grpSpMk id="3" creationId="{5FC07262-3445-6F3C-484A-7C0F12C76F89}"/>
          </ac:grpSpMkLst>
        </pc:grpChg>
        <pc:grpChg chg="mod">
          <ac:chgData name="Susie Yang" userId="33edf80c-12b5-4d43-a49f-1635146109ee" providerId="ADAL" clId="{DDB8EA81-7BD1-439F-87A4-CF8B31FA3661}" dt="2022-05-19T21:05:28.367" v="1984" actId="1076"/>
          <ac:grpSpMkLst>
            <pc:docMk/>
            <pc:sldMk cId="3102895760" sldId="268"/>
            <ac:grpSpMk id="5" creationId="{68F0D7FE-2E5E-BE54-F814-E2F93C67C437}"/>
          </ac:grpSpMkLst>
        </pc:grpChg>
        <pc:grpChg chg="mod">
          <ac:chgData name="Susie Yang" userId="33edf80c-12b5-4d43-a49f-1635146109ee" providerId="ADAL" clId="{DDB8EA81-7BD1-439F-87A4-CF8B31FA3661}" dt="2022-05-19T21:05:28.367" v="1984" actId="1076"/>
          <ac:grpSpMkLst>
            <pc:docMk/>
            <pc:sldMk cId="3102895760" sldId="268"/>
            <ac:grpSpMk id="7" creationId="{B9BAA270-2C56-264E-71E5-87B555CC67F1}"/>
          </ac:grpSpMkLst>
        </pc:grpChg>
        <pc:grpChg chg="mod">
          <ac:chgData name="Susie Yang" userId="33edf80c-12b5-4d43-a49f-1635146109ee" providerId="ADAL" clId="{DDB8EA81-7BD1-439F-87A4-CF8B31FA3661}" dt="2022-05-19T21:05:28.367" v="1984" actId="1076"/>
          <ac:grpSpMkLst>
            <pc:docMk/>
            <pc:sldMk cId="3102895760" sldId="268"/>
            <ac:grpSpMk id="9" creationId="{B548FAD9-E764-BFA6-4F2A-3A753FB1C413}"/>
          </ac:grpSpMkLst>
        </pc:grpChg>
        <pc:picChg chg="mod">
          <ac:chgData name="Susie Yang" userId="33edf80c-12b5-4d43-a49f-1635146109ee" providerId="ADAL" clId="{DDB8EA81-7BD1-439F-87A4-CF8B31FA3661}" dt="2022-05-19T21:05:28.367" v="1984" actId="1076"/>
          <ac:picMkLst>
            <pc:docMk/>
            <pc:sldMk cId="3102895760" sldId="268"/>
            <ac:picMk id="10" creationId="{DFB5A932-34EB-D56C-C7BD-C40F811712B0}"/>
          </ac:picMkLst>
        </pc:picChg>
        <pc:picChg chg="mod">
          <ac:chgData name="Susie Yang" userId="33edf80c-12b5-4d43-a49f-1635146109ee" providerId="ADAL" clId="{DDB8EA81-7BD1-439F-87A4-CF8B31FA3661}" dt="2022-05-19T21:05:28.367" v="1984" actId="1076"/>
          <ac:picMkLst>
            <pc:docMk/>
            <pc:sldMk cId="3102895760" sldId="268"/>
            <ac:picMk id="11" creationId="{EB024FFD-9999-0E47-E67C-5B4B1B453FDA}"/>
          </ac:picMkLst>
        </pc:picChg>
        <pc:picChg chg="mod">
          <ac:chgData name="Susie Yang" userId="33edf80c-12b5-4d43-a49f-1635146109ee" providerId="ADAL" clId="{DDB8EA81-7BD1-439F-87A4-CF8B31FA3661}" dt="2022-05-19T21:05:28.367" v="1984" actId="1076"/>
          <ac:picMkLst>
            <pc:docMk/>
            <pc:sldMk cId="3102895760" sldId="268"/>
            <ac:picMk id="12" creationId="{FF1727A8-CE61-C2A5-76A0-4F963633E3A9}"/>
          </ac:picMkLst>
        </pc:picChg>
        <pc:picChg chg="mod">
          <ac:chgData name="Susie Yang" userId="33edf80c-12b5-4d43-a49f-1635146109ee" providerId="ADAL" clId="{DDB8EA81-7BD1-439F-87A4-CF8B31FA3661}" dt="2022-05-19T21:05:28.367" v="1984" actId="1076"/>
          <ac:picMkLst>
            <pc:docMk/>
            <pc:sldMk cId="3102895760" sldId="268"/>
            <ac:picMk id="13" creationId="{7B56CDB0-D9B1-1E96-D00F-F69733468A1F}"/>
          </ac:picMkLst>
        </pc:picChg>
        <pc:picChg chg="mod">
          <ac:chgData name="Susie Yang" userId="33edf80c-12b5-4d43-a49f-1635146109ee" providerId="ADAL" clId="{DDB8EA81-7BD1-439F-87A4-CF8B31FA3661}" dt="2022-05-19T21:05:28.367" v="1984" actId="1076"/>
          <ac:picMkLst>
            <pc:docMk/>
            <pc:sldMk cId="3102895760" sldId="268"/>
            <ac:picMk id="16" creationId="{52BAF298-CF38-FA5B-183E-03C024EB533C}"/>
          </ac:picMkLst>
        </pc:picChg>
        <pc:cxnChg chg="mod">
          <ac:chgData name="Susie Yang" userId="33edf80c-12b5-4d43-a49f-1635146109ee" providerId="ADAL" clId="{DDB8EA81-7BD1-439F-87A4-CF8B31FA3661}" dt="2022-05-19T21:05:28.367" v="1984" actId="1076"/>
          <ac:cxnSpMkLst>
            <pc:docMk/>
            <pc:sldMk cId="3102895760" sldId="268"/>
            <ac:cxnSpMk id="6" creationId="{F2951F32-6E95-DA00-FBFE-86287B5FBCF2}"/>
          </ac:cxnSpMkLst>
        </pc:cxnChg>
      </pc:sldChg>
      <pc:sldChg chg="addSp delSp modSp new mod modClrScheme chgLayout">
        <pc:chgData name="Susie Yang" userId="33edf80c-12b5-4d43-a49f-1635146109ee" providerId="ADAL" clId="{DDB8EA81-7BD1-439F-87A4-CF8B31FA3661}" dt="2022-05-19T23:31:01.529" v="3289" actId="478"/>
        <pc:sldMkLst>
          <pc:docMk/>
          <pc:sldMk cId="1376781107" sldId="276"/>
        </pc:sldMkLst>
        <pc:spChg chg="del mod ord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2" creationId="{A6687838-5887-3193-D0E9-2A38D6B01A22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3" creationId="{4FC93730-0A13-94C7-6290-D2A676F0DF09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4" creationId="{C41D7F53-6F0A-3FF0-DCE0-B3E33FFF51E4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5" creationId="{97F1DFFD-62E8-1543-C3C3-3E6C0874314A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6" creationId="{972BEB53-873B-A678-4EE9-8765C8ED880B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7" creationId="{49E50D52-C25C-D5BD-86FA-CABFDEE46F9D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8" creationId="{C9969EDC-3274-A05E-71E1-6EB670032348}"/>
          </ac:spMkLst>
        </pc:spChg>
        <pc:spChg chg="del">
          <ac:chgData name="Susie Yang" userId="33edf80c-12b5-4d43-a49f-1635146109ee" providerId="ADAL" clId="{DDB8EA81-7BD1-439F-87A4-CF8B31FA3661}" dt="2022-05-19T18:07:58.244" v="226" actId="700"/>
          <ac:spMkLst>
            <pc:docMk/>
            <pc:sldMk cId="1376781107" sldId="276"/>
            <ac:spMk id="9" creationId="{1DE1D20D-65E0-8934-5DC4-E69181BE5174}"/>
          </ac:spMkLst>
        </pc:spChg>
        <pc:spChg chg="add del mod ord">
          <ac:chgData name="Susie Yang" userId="33edf80c-12b5-4d43-a49f-1635146109ee" providerId="ADAL" clId="{DDB8EA81-7BD1-439F-87A4-CF8B31FA3661}" dt="2022-05-19T18:12:26.889" v="258" actId="700"/>
          <ac:spMkLst>
            <pc:docMk/>
            <pc:sldMk cId="1376781107" sldId="276"/>
            <ac:spMk id="10" creationId="{BE635483-D287-7B24-E7FE-21A87FC81720}"/>
          </ac:spMkLst>
        </pc:spChg>
        <pc:spChg chg="add del mod">
          <ac:chgData name="Susie Yang" userId="33edf80c-12b5-4d43-a49f-1635146109ee" providerId="ADAL" clId="{DDB8EA81-7BD1-439F-87A4-CF8B31FA3661}" dt="2022-05-19T18:09:02.456" v="247"/>
          <ac:spMkLst>
            <pc:docMk/>
            <pc:sldMk cId="1376781107" sldId="276"/>
            <ac:spMk id="13" creationId="{26CB271D-99E0-5292-E6B1-B3B8011E584B}"/>
          </ac:spMkLst>
        </pc:spChg>
        <pc:spChg chg="add mod ord">
          <ac:chgData name="Susie Yang" userId="33edf80c-12b5-4d43-a49f-1635146109ee" providerId="ADAL" clId="{DDB8EA81-7BD1-439F-87A4-CF8B31FA3661}" dt="2022-05-19T18:13:58.033" v="287" actId="14100"/>
          <ac:spMkLst>
            <pc:docMk/>
            <pc:sldMk cId="1376781107" sldId="276"/>
            <ac:spMk id="14" creationId="{0DA20D44-E942-6A56-B54D-A6CE900412AB}"/>
          </ac:spMkLst>
        </pc:spChg>
        <pc:picChg chg="add del mod">
          <ac:chgData name="Susie Yang" userId="33edf80c-12b5-4d43-a49f-1635146109ee" providerId="ADAL" clId="{DDB8EA81-7BD1-439F-87A4-CF8B31FA3661}" dt="2022-05-19T18:12:17.362" v="255" actId="21"/>
          <ac:picMkLst>
            <pc:docMk/>
            <pc:sldMk cId="1376781107" sldId="276"/>
            <ac:picMk id="12" creationId="{DC00F1B1-AC5B-9257-A741-04EBBEA4599A}"/>
          </ac:picMkLst>
        </pc:picChg>
        <pc:picChg chg="add del mod">
          <ac:chgData name="Susie Yang" userId="33edf80c-12b5-4d43-a49f-1635146109ee" providerId="ADAL" clId="{DDB8EA81-7BD1-439F-87A4-CF8B31FA3661}" dt="2022-05-19T23:31:01.529" v="3289" actId="478"/>
          <ac:picMkLst>
            <pc:docMk/>
            <pc:sldMk cId="1376781107" sldId="276"/>
            <ac:picMk id="16" creationId="{F1C24C69-ED9A-C19E-D103-FB6D43E1D8EB}"/>
          </ac:picMkLst>
        </pc:picChg>
      </pc:sldChg>
      <pc:sldChg chg="addSp delSp modSp new mod modClrScheme chgLayout">
        <pc:chgData name="Susie Yang" userId="33edf80c-12b5-4d43-a49f-1635146109ee" providerId="ADAL" clId="{DDB8EA81-7BD1-439F-87A4-CF8B31FA3661}" dt="2022-05-19T23:29:54.659" v="3277" actId="478"/>
        <pc:sldMkLst>
          <pc:docMk/>
          <pc:sldMk cId="2666989625" sldId="277"/>
        </pc:sldMkLst>
        <pc:spChg chg="del mod ord">
          <ac:chgData name="Susie Yang" userId="33edf80c-12b5-4d43-a49f-1635146109ee" providerId="ADAL" clId="{DDB8EA81-7BD1-439F-87A4-CF8B31FA3661}" dt="2022-05-19T23:16:50.257" v="3053" actId="478"/>
          <ac:spMkLst>
            <pc:docMk/>
            <pc:sldMk cId="2666989625" sldId="277"/>
            <ac:spMk id="2" creationId="{6EEBEE6D-4F14-32E2-5346-4AE8589484F1}"/>
          </ac:spMkLst>
        </pc:spChg>
        <pc:spChg chg="mod ord">
          <ac:chgData name="Susie Yang" userId="33edf80c-12b5-4d43-a49f-1635146109ee" providerId="ADAL" clId="{DDB8EA81-7BD1-439F-87A4-CF8B31FA3661}" dt="2022-05-19T23:23:18.627" v="3234" actId="403"/>
          <ac:spMkLst>
            <pc:docMk/>
            <pc:sldMk cId="2666989625" sldId="277"/>
            <ac:spMk id="3" creationId="{6703F057-3CDA-3993-456D-28BD46216B9E}"/>
          </ac:spMkLst>
        </pc:spChg>
        <pc:spChg chg="add del mod ord">
          <ac:chgData name="Susie Yang" userId="33edf80c-12b5-4d43-a49f-1635146109ee" providerId="ADAL" clId="{DDB8EA81-7BD1-439F-87A4-CF8B31FA3661}" dt="2022-05-19T23:16:43.954" v="3052" actId="478"/>
          <ac:spMkLst>
            <pc:docMk/>
            <pc:sldMk cId="2666989625" sldId="277"/>
            <ac:spMk id="8" creationId="{ECC5B821-DAD7-2FA6-8614-3F6B510F9E8C}"/>
          </ac:spMkLst>
        </pc:spChg>
        <pc:picChg chg="add del mod">
          <ac:chgData name="Susie Yang" userId="33edf80c-12b5-4d43-a49f-1635146109ee" providerId="ADAL" clId="{DDB8EA81-7BD1-439F-87A4-CF8B31FA3661}" dt="2022-05-19T23:20:30.110" v="3059" actId="478"/>
          <ac:picMkLst>
            <pc:docMk/>
            <pc:sldMk cId="2666989625" sldId="277"/>
            <ac:picMk id="5" creationId="{96B599AE-8B1E-231F-3003-AACDEA83687E}"/>
          </ac:picMkLst>
        </pc:picChg>
        <pc:picChg chg="add del">
          <ac:chgData name="Susie Yang" userId="33edf80c-12b5-4d43-a49f-1635146109ee" providerId="ADAL" clId="{DDB8EA81-7BD1-439F-87A4-CF8B31FA3661}" dt="2022-05-19T23:29:54.659" v="3277" actId="478"/>
          <ac:picMkLst>
            <pc:docMk/>
            <pc:sldMk cId="2666989625" sldId="277"/>
            <ac:picMk id="7" creationId="{F4D25120-58C8-A9AC-0E4A-7962D9CDBAC6}"/>
          </ac:picMkLst>
        </pc:picChg>
        <pc:picChg chg="add mod">
          <ac:chgData name="Susie Yang" userId="33edf80c-12b5-4d43-a49f-1635146109ee" providerId="ADAL" clId="{DDB8EA81-7BD1-439F-87A4-CF8B31FA3661}" dt="2022-05-19T23:21:02.276" v="3065" actId="1076"/>
          <ac:picMkLst>
            <pc:docMk/>
            <pc:sldMk cId="2666989625" sldId="277"/>
            <ac:picMk id="5122" creationId="{30F5D62C-6079-14F6-6803-6E4126A68281}"/>
          </ac:picMkLst>
        </pc:picChg>
        <pc:picChg chg="add mod">
          <ac:chgData name="Susie Yang" userId="33edf80c-12b5-4d43-a49f-1635146109ee" providerId="ADAL" clId="{DDB8EA81-7BD1-439F-87A4-CF8B31FA3661}" dt="2022-05-19T23:21:02.276" v="3065" actId="1076"/>
          <ac:picMkLst>
            <pc:docMk/>
            <pc:sldMk cId="2666989625" sldId="277"/>
            <ac:picMk id="5124" creationId="{56C70A21-A4DC-FA5F-BDCF-DC2F2E81A4BA}"/>
          </ac:picMkLst>
        </pc:picChg>
      </pc:sldChg>
      <pc:sldChg chg="addSp delSp modSp new del mod modClrScheme chgLayout">
        <pc:chgData name="Susie Yang" userId="33edf80c-12b5-4d43-a49f-1635146109ee" providerId="ADAL" clId="{DDB8EA81-7BD1-439F-87A4-CF8B31FA3661}" dt="2022-05-19T19:25:40.398" v="1383" actId="47"/>
        <pc:sldMkLst>
          <pc:docMk/>
          <pc:sldMk cId="2107060440" sldId="278"/>
        </pc:sldMkLst>
        <pc:spChg chg="del mod ord">
          <ac:chgData name="Susie Yang" userId="33edf80c-12b5-4d43-a49f-1635146109ee" providerId="ADAL" clId="{DDB8EA81-7BD1-439F-87A4-CF8B31FA3661}" dt="2022-05-19T18:16:08.764" v="439" actId="700"/>
          <ac:spMkLst>
            <pc:docMk/>
            <pc:sldMk cId="2107060440" sldId="278"/>
            <ac:spMk id="2" creationId="{22276573-7E51-CAA0-1BB8-080EEF5A5C1C}"/>
          </ac:spMkLst>
        </pc:spChg>
        <pc:spChg chg="add del mod ord">
          <ac:chgData name="Susie Yang" userId="33edf80c-12b5-4d43-a49f-1635146109ee" providerId="ADAL" clId="{DDB8EA81-7BD1-439F-87A4-CF8B31FA3661}" dt="2022-05-19T18:45:59.311" v="543" actId="478"/>
          <ac:spMkLst>
            <pc:docMk/>
            <pc:sldMk cId="2107060440" sldId="278"/>
            <ac:spMk id="3" creationId="{7F382BA5-4039-B9C5-3167-BB49DC70564A}"/>
          </ac:spMkLst>
        </pc:spChg>
        <pc:spChg chg="add del mod ord">
          <ac:chgData name="Susie Yang" userId="33edf80c-12b5-4d43-a49f-1635146109ee" providerId="ADAL" clId="{DDB8EA81-7BD1-439F-87A4-CF8B31FA3661}" dt="2022-05-19T19:01:15.298" v="589" actId="478"/>
          <ac:spMkLst>
            <pc:docMk/>
            <pc:sldMk cId="2107060440" sldId="278"/>
            <ac:spMk id="4" creationId="{F16DEB8C-DE81-280B-40E5-20F8A4C19D4E}"/>
          </ac:spMkLst>
        </pc:spChg>
        <pc:spChg chg="add mod">
          <ac:chgData name="Susie Yang" userId="33edf80c-12b5-4d43-a49f-1635146109ee" providerId="ADAL" clId="{DDB8EA81-7BD1-439F-87A4-CF8B31FA3661}" dt="2022-05-19T19:02:00.174" v="601" actId="207"/>
          <ac:spMkLst>
            <pc:docMk/>
            <pc:sldMk cId="2107060440" sldId="278"/>
            <ac:spMk id="6" creationId="{13675E6E-5F25-86B2-9042-24259607F16A}"/>
          </ac:spMkLst>
        </pc:spChg>
        <pc:spChg chg="add del mod ord">
          <ac:chgData name="Susie Yang" userId="33edf80c-12b5-4d43-a49f-1635146109ee" providerId="ADAL" clId="{DDB8EA81-7BD1-439F-87A4-CF8B31FA3661}" dt="2022-05-19T19:01:26.996" v="591" actId="478"/>
          <ac:spMkLst>
            <pc:docMk/>
            <pc:sldMk cId="2107060440" sldId="278"/>
            <ac:spMk id="8" creationId="{6F86CFC3-BF42-0459-D4E5-8E6B7C26C6C7}"/>
          </ac:spMkLst>
        </pc:spChg>
        <pc:spChg chg="add del mod ord">
          <ac:chgData name="Susie Yang" userId="33edf80c-12b5-4d43-a49f-1635146109ee" providerId="ADAL" clId="{DDB8EA81-7BD1-439F-87A4-CF8B31FA3661}" dt="2022-05-19T19:01:27.933" v="592" actId="478"/>
          <ac:spMkLst>
            <pc:docMk/>
            <pc:sldMk cId="2107060440" sldId="278"/>
            <ac:spMk id="10" creationId="{A0F663ED-D65B-CC54-F6EF-7411B639D025}"/>
          </ac:spMkLst>
        </pc:spChg>
        <pc:picChg chg="add mod">
          <ac:chgData name="Susie Yang" userId="33edf80c-12b5-4d43-a49f-1635146109ee" providerId="ADAL" clId="{DDB8EA81-7BD1-439F-87A4-CF8B31FA3661}" dt="2022-05-19T19:02:52.604" v="613" actId="1076"/>
          <ac:picMkLst>
            <pc:docMk/>
            <pc:sldMk cId="2107060440" sldId="278"/>
            <ac:picMk id="7" creationId="{F9F24D04-08D1-EF5B-F4F0-AD149DDBA7AB}"/>
          </ac:picMkLst>
        </pc:picChg>
        <pc:picChg chg="add del">
          <ac:chgData name="Susie Yang" userId="33edf80c-12b5-4d43-a49f-1635146109ee" providerId="ADAL" clId="{DDB8EA81-7BD1-439F-87A4-CF8B31FA3661}" dt="2022-05-19T18:47:03.121" v="551" actId="478"/>
          <ac:picMkLst>
            <pc:docMk/>
            <pc:sldMk cId="2107060440" sldId="278"/>
            <ac:picMk id="1026" creationId="{187AF7C6-6342-808E-2F58-C290AE059654}"/>
          </ac:picMkLst>
        </pc:picChg>
        <pc:picChg chg="add del">
          <ac:chgData name="Susie Yang" userId="33edf80c-12b5-4d43-a49f-1635146109ee" providerId="ADAL" clId="{DDB8EA81-7BD1-439F-87A4-CF8B31FA3661}" dt="2022-05-19T18:47:13.649" v="553"/>
          <ac:picMkLst>
            <pc:docMk/>
            <pc:sldMk cId="2107060440" sldId="278"/>
            <ac:picMk id="1028" creationId="{9AF7B1CB-8A8E-F9AE-D2ED-0E41C0E06F38}"/>
          </ac:picMkLst>
        </pc:picChg>
      </pc:sldChg>
      <pc:sldChg chg="addSp delSp modSp new mod modClrScheme chgLayout">
        <pc:chgData name="Susie Yang" userId="33edf80c-12b5-4d43-a49f-1635146109ee" providerId="ADAL" clId="{DDB8EA81-7BD1-439F-87A4-CF8B31FA3661}" dt="2022-05-19T23:29:42.158" v="3275" actId="478"/>
        <pc:sldMkLst>
          <pc:docMk/>
          <pc:sldMk cId="1667201293" sldId="279"/>
        </pc:sldMkLst>
        <pc:spChg chg="del">
          <ac:chgData name="Susie Yang" userId="33edf80c-12b5-4d43-a49f-1635146109ee" providerId="ADAL" clId="{DDB8EA81-7BD1-439F-87A4-CF8B31FA3661}" dt="2022-05-19T19:02:08.431" v="604" actId="478"/>
          <ac:spMkLst>
            <pc:docMk/>
            <pc:sldMk cId="1667201293" sldId="279"/>
            <ac:spMk id="2" creationId="{593BB72C-E1DB-3E07-DC10-4EE9ECCC5E5C}"/>
          </ac:spMkLst>
        </pc:spChg>
        <pc:spChg chg="del">
          <ac:chgData name="Susie Yang" userId="33edf80c-12b5-4d43-a49f-1635146109ee" providerId="ADAL" clId="{DDB8EA81-7BD1-439F-87A4-CF8B31FA3661}" dt="2022-05-19T19:02:09.550" v="605" actId="478"/>
          <ac:spMkLst>
            <pc:docMk/>
            <pc:sldMk cId="1667201293" sldId="279"/>
            <ac:spMk id="3" creationId="{16274F8F-1505-20BE-2A3B-2EA9667C318C}"/>
          </ac:spMkLst>
        </pc:spChg>
        <pc:spChg chg="add mod">
          <ac:chgData name="Susie Yang" userId="33edf80c-12b5-4d43-a49f-1635146109ee" providerId="ADAL" clId="{DDB8EA81-7BD1-439F-87A4-CF8B31FA3661}" dt="2022-05-19T23:28:11.090" v="3268" actId="14100"/>
          <ac:spMkLst>
            <pc:docMk/>
            <pc:sldMk cId="1667201293" sldId="279"/>
            <ac:spMk id="7" creationId="{64950D5E-7BB3-EA19-3CC7-CE0D1DAC3AE6}"/>
          </ac:spMkLst>
        </pc:spChg>
        <pc:spChg chg="add del mod">
          <ac:chgData name="Susie Yang" userId="33edf80c-12b5-4d43-a49f-1635146109ee" providerId="ADAL" clId="{DDB8EA81-7BD1-439F-87A4-CF8B31FA3661}" dt="2022-05-19T19:12:44.909" v="851" actId="478"/>
          <ac:spMkLst>
            <pc:docMk/>
            <pc:sldMk cId="1667201293" sldId="279"/>
            <ac:spMk id="8" creationId="{E0D961F2-1BDC-17DF-34B5-79AE1F54B161}"/>
          </ac:spMkLst>
        </pc:spChg>
        <pc:spChg chg="add del mod">
          <ac:chgData name="Susie Yang" userId="33edf80c-12b5-4d43-a49f-1635146109ee" providerId="ADAL" clId="{DDB8EA81-7BD1-439F-87A4-CF8B31FA3661}" dt="2022-05-19T19:03:45.948" v="629" actId="478"/>
          <ac:spMkLst>
            <pc:docMk/>
            <pc:sldMk cId="1667201293" sldId="279"/>
            <ac:spMk id="10" creationId="{C1B03158-2080-DCD4-3AC0-2C94A7BA3E10}"/>
          </ac:spMkLst>
        </pc:spChg>
        <pc:spChg chg="add del mod">
          <ac:chgData name="Susie Yang" userId="33edf80c-12b5-4d43-a49f-1635146109ee" providerId="ADAL" clId="{DDB8EA81-7BD1-439F-87A4-CF8B31FA3661}" dt="2022-05-19T19:03:45.948" v="629" actId="478"/>
          <ac:spMkLst>
            <pc:docMk/>
            <pc:sldMk cId="1667201293" sldId="279"/>
            <ac:spMk id="12" creationId="{C23B6949-4DE0-1A28-315B-B31745042831}"/>
          </ac:spMkLst>
        </pc:spChg>
        <pc:spChg chg="add del mod">
          <ac:chgData name="Susie Yang" userId="33edf80c-12b5-4d43-a49f-1635146109ee" providerId="ADAL" clId="{DDB8EA81-7BD1-439F-87A4-CF8B31FA3661}" dt="2022-05-19T19:12:48.851" v="853" actId="478"/>
          <ac:spMkLst>
            <pc:docMk/>
            <pc:sldMk cId="1667201293" sldId="279"/>
            <ac:spMk id="13" creationId="{0D07F3BE-459F-58DF-DF69-F4916EF8CB8B}"/>
          </ac:spMkLst>
        </pc:spChg>
        <pc:spChg chg="add del mod">
          <ac:chgData name="Susie Yang" userId="33edf80c-12b5-4d43-a49f-1635146109ee" providerId="ADAL" clId="{DDB8EA81-7BD1-439F-87A4-CF8B31FA3661}" dt="2022-05-19T19:12:46.855" v="852" actId="478"/>
          <ac:spMkLst>
            <pc:docMk/>
            <pc:sldMk cId="1667201293" sldId="279"/>
            <ac:spMk id="14" creationId="{C870EF2B-282F-1C54-92C8-879B8F7F6B9C}"/>
          </ac:spMkLst>
        </pc:spChg>
        <pc:spChg chg="add del">
          <ac:chgData name="Susie Yang" userId="33edf80c-12b5-4d43-a49f-1635146109ee" providerId="ADAL" clId="{DDB8EA81-7BD1-439F-87A4-CF8B31FA3661}" dt="2022-05-19T19:05:54.611" v="704" actId="478"/>
          <ac:spMkLst>
            <pc:docMk/>
            <pc:sldMk cId="1667201293" sldId="279"/>
            <ac:spMk id="15" creationId="{4BFB314B-DCF4-72A1-33FD-D2550D15709D}"/>
          </ac:spMkLst>
        </pc:spChg>
        <pc:spChg chg="add mod">
          <ac:chgData name="Susie Yang" userId="33edf80c-12b5-4d43-a49f-1635146109ee" providerId="ADAL" clId="{DDB8EA81-7BD1-439F-87A4-CF8B31FA3661}" dt="2022-05-19T19:24:42.474" v="1367" actId="1076"/>
          <ac:spMkLst>
            <pc:docMk/>
            <pc:sldMk cId="1667201293" sldId="279"/>
            <ac:spMk id="16" creationId="{DFE2500E-E242-5D1E-A4CA-E27D44F476CC}"/>
          </ac:spMkLst>
        </pc:spChg>
        <pc:spChg chg="add mod">
          <ac:chgData name="Susie Yang" userId="33edf80c-12b5-4d43-a49f-1635146109ee" providerId="ADAL" clId="{DDB8EA81-7BD1-439F-87A4-CF8B31FA3661}" dt="2022-05-19T19:24:13.842" v="1360" actId="113"/>
          <ac:spMkLst>
            <pc:docMk/>
            <pc:sldMk cId="1667201293" sldId="279"/>
            <ac:spMk id="18" creationId="{137DE10D-8BAB-59BB-AC0D-E3917E9F57E9}"/>
          </ac:spMkLst>
        </pc:spChg>
        <pc:spChg chg="add mod">
          <ac:chgData name="Susie Yang" userId="33edf80c-12b5-4d43-a49f-1635146109ee" providerId="ADAL" clId="{DDB8EA81-7BD1-439F-87A4-CF8B31FA3661}" dt="2022-05-19T19:22:43.846" v="1339" actId="20577"/>
          <ac:spMkLst>
            <pc:docMk/>
            <pc:sldMk cId="1667201293" sldId="279"/>
            <ac:spMk id="20" creationId="{9F5DE6E4-0609-3370-070C-EFA92F4D6D53}"/>
          </ac:spMkLst>
        </pc:spChg>
        <pc:spChg chg="add mod">
          <ac:chgData name="Susie Yang" userId="33edf80c-12b5-4d43-a49f-1635146109ee" providerId="ADAL" clId="{DDB8EA81-7BD1-439F-87A4-CF8B31FA3661}" dt="2022-05-19T19:22:54.807" v="1341" actId="404"/>
          <ac:spMkLst>
            <pc:docMk/>
            <pc:sldMk cId="1667201293" sldId="279"/>
            <ac:spMk id="23" creationId="{52B4709F-1DCA-BDC0-64EF-513A9DEF3FEB}"/>
          </ac:spMkLst>
        </pc:spChg>
        <pc:spChg chg="add mod">
          <ac:chgData name="Susie Yang" userId="33edf80c-12b5-4d43-a49f-1635146109ee" providerId="ADAL" clId="{DDB8EA81-7BD1-439F-87A4-CF8B31FA3661}" dt="2022-05-19T19:22:54.807" v="1341" actId="404"/>
          <ac:spMkLst>
            <pc:docMk/>
            <pc:sldMk cId="1667201293" sldId="279"/>
            <ac:spMk id="25" creationId="{3FEC3306-E807-D5FD-6A31-877FE558C15A}"/>
          </ac:spMkLst>
        </pc:spChg>
        <pc:spChg chg="add mod">
          <ac:chgData name="Susie Yang" userId="33edf80c-12b5-4d43-a49f-1635146109ee" providerId="ADAL" clId="{DDB8EA81-7BD1-439F-87A4-CF8B31FA3661}" dt="2022-05-19T19:22:54.807" v="1341" actId="404"/>
          <ac:spMkLst>
            <pc:docMk/>
            <pc:sldMk cId="1667201293" sldId="279"/>
            <ac:spMk id="27" creationId="{922C69A9-BC0E-C809-954F-214F3767D005}"/>
          </ac:spMkLst>
        </pc:spChg>
        <pc:spChg chg="add del mod ord">
          <ac:chgData name="Susie Yang" userId="33edf80c-12b5-4d43-a49f-1635146109ee" providerId="ADAL" clId="{DDB8EA81-7BD1-439F-87A4-CF8B31FA3661}" dt="2022-05-19T22:58:22.620" v="2856" actId="478"/>
          <ac:spMkLst>
            <pc:docMk/>
            <pc:sldMk cId="1667201293" sldId="279"/>
            <ac:spMk id="35" creationId="{FE5C007F-E989-8D52-C0FC-AC6D956D5BCE}"/>
          </ac:spMkLst>
        </pc:spChg>
        <pc:spChg chg="add del mod ord">
          <ac:chgData name="Susie Yang" userId="33edf80c-12b5-4d43-a49f-1635146109ee" providerId="ADAL" clId="{DDB8EA81-7BD1-439F-87A4-CF8B31FA3661}" dt="2022-05-19T22:58:59.690" v="2876" actId="478"/>
          <ac:spMkLst>
            <pc:docMk/>
            <pc:sldMk cId="1667201293" sldId="279"/>
            <ac:spMk id="36" creationId="{13749A17-197D-0D8C-C8FC-23E660D481F1}"/>
          </ac:spMkLst>
        </pc:spChg>
        <pc:spChg chg="add del mod ord">
          <ac:chgData name="Susie Yang" userId="33edf80c-12b5-4d43-a49f-1635146109ee" providerId="ADAL" clId="{DDB8EA81-7BD1-439F-87A4-CF8B31FA3661}" dt="2022-05-19T22:58:24.058" v="2857" actId="478"/>
          <ac:spMkLst>
            <pc:docMk/>
            <pc:sldMk cId="1667201293" sldId="279"/>
            <ac:spMk id="37" creationId="{660D0924-C2BC-C730-1597-5DC2C401A136}"/>
          </ac:spMkLst>
        </pc:spChg>
        <pc:spChg chg="add del mod ord">
          <ac:chgData name="Susie Yang" userId="33edf80c-12b5-4d43-a49f-1635146109ee" providerId="ADAL" clId="{DDB8EA81-7BD1-439F-87A4-CF8B31FA3661}" dt="2022-05-19T22:58:40.493" v="2862" actId="478"/>
          <ac:spMkLst>
            <pc:docMk/>
            <pc:sldMk cId="1667201293" sldId="279"/>
            <ac:spMk id="38" creationId="{4BCBB424-A888-AEEE-63C4-8D0D698E1E2F}"/>
          </ac:spMkLst>
        </pc:spChg>
        <pc:spChg chg="add del mod ord">
          <ac:chgData name="Susie Yang" userId="33edf80c-12b5-4d43-a49f-1635146109ee" providerId="ADAL" clId="{DDB8EA81-7BD1-439F-87A4-CF8B31FA3661}" dt="2022-05-19T22:58:41.482" v="2863" actId="478"/>
          <ac:spMkLst>
            <pc:docMk/>
            <pc:sldMk cId="1667201293" sldId="279"/>
            <ac:spMk id="39" creationId="{37736B50-B55A-5F05-409A-52A0EC70487D}"/>
          </ac:spMkLst>
        </pc:spChg>
        <pc:spChg chg="add del">
          <ac:chgData name="Susie Yang" userId="33edf80c-12b5-4d43-a49f-1635146109ee" providerId="ADAL" clId="{DDB8EA81-7BD1-439F-87A4-CF8B31FA3661}" dt="2022-05-19T22:58:54.549" v="2873" actId="22"/>
          <ac:spMkLst>
            <pc:docMk/>
            <pc:sldMk cId="1667201293" sldId="279"/>
            <ac:spMk id="41" creationId="{84D31E53-0971-7668-6DCD-25FAA9704188}"/>
          </ac:spMkLst>
        </pc:spChg>
        <pc:spChg chg="add del mod">
          <ac:chgData name="Susie Yang" userId="33edf80c-12b5-4d43-a49f-1635146109ee" providerId="ADAL" clId="{DDB8EA81-7BD1-439F-87A4-CF8B31FA3661}" dt="2022-05-19T22:59:23.313" v="2884" actId="478"/>
          <ac:spMkLst>
            <pc:docMk/>
            <pc:sldMk cId="1667201293" sldId="279"/>
            <ac:spMk id="43" creationId="{8ED71A76-420C-39E9-6993-812A35DEAD84}"/>
          </ac:spMkLst>
        </pc:spChg>
        <pc:grpChg chg="add mod">
          <ac:chgData name="Susie Yang" userId="33edf80c-12b5-4d43-a49f-1635146109ee" providerId="ADAL" clId="{DDB8EA81-7BD1-439F-87A4-CF8B31FA3661}" dt="2022-05-19T19:24:59.245" v="1369" actId="1076"/>
          <ac:grpSpMkLst>
            <pc:docMk/>
            <pc:sldMk cId="1667201293" sldId="279"/>
            <ac:grpSpMk id="28" creationId="{F981C966-48A8-F704-07F7-CD5FE8E88287}"/>
          </ac:grpSpMkLst>
        </pc:grpChg>
        <pc:grpChg chg="add mod">
          <ac:chgData name="Susie Yang" userId="33edf80c-12b5-4d43-a49f-1635146109ee" providerId="ADAL" clId="{DDB8EA81-7BD1-439F-87A4-CF8B31FA3661}" dt="2022-05-19T19:24:35.891" v="1364" actId="14100"/>
          <ac:grpSpMkLst>
            <pc:docMk/>
            <pc:sldMk cId="1667201293" sldId="279"/>
            <ac:grpSpMk id="29" creationId="{81F5A391-26C0-7E3D-5957-490B913CAE5A}"/>
          </ac:grpSpMkLst>
        </pc:grpChg>
        <pc:grpChg chg="add mod">
          <ac:chgData name="Susie Yang" userId="33edf80c-12b5-4d43-a49f-1635146109ee" providerId="ADAL" clId="{DDB8EA81-7BD1-439F-87A4-CF8B31FA3661}" dt="2022-05-19T19:24:53.935" v="1368" actId="1076"/>
          <ac:grpSpMkLst>
            <pc:docMk/>
            <pc:sldMk cId="1667201293" sldId="279"/>
            <ac:grpSpMk id="30" creationId="{9F3C148F-CD2E-1164-C5AB-E7FA97C43F7D}"/>
          </ac:grpSpMkLst>
        </pc:grpChg>
        <pc:picChg chg="add del mod">
          <ac:chgData name="Susie Yang" userId="33edf80c-12b5-4d43-a49f-1635146109ee" providerId="ADAL" clId="{DDB8EA81-7BD1-439F-87A4-CF8B31FA3661}" dt="2022-05-19T23:29:42.158" v="3275" actId="478"/>
          <ac:picMkLst>
            <pc:docMk/>
            <pc:sldMk cId="1667201293" sldId="279"/>
            <ac:picMk id="5" creationId="{81B253AE-0A80-D4C1-9BC5-6EBD0E0AA2CD}"/>
          </ac:picMkLst>
        </pc:picChg>
        <pc:picChg chg="add del mod">
          <ac:chgData name="Susie Yang" userId="33edf80c-12b5-4d43-a49f-1635146109ee" providerId="ADAL" clId="{DDB8EA81-7BD1-439F-87A4-CF8B31FA3661}" dt="2022-05-19T19:22:34.197" v="1334" actId="478"/>
          <ac:picMkLst>
            <pc:docMk/>
            <pc:sldMk cId="1667201293" sldId="279"/>
            <ac:picMk id="22" creationId="{985E9151-825D-87CE-0C39-D954F034EE6E}"/>
          </ac:picMkLst>
        </pc:picChg>
        <pc:cxnChg chg="add mod ord">
          <ac:chgData name="Susie Yang" userId="33edf80c-12b5-4d43-a49f-1635146109ee" providerId="ADAL" clId="{DDB8EA81-7BD1-439F-87A4-CF8B31FA3661}" dt="2022-05-19T19:25:16.648" v="1372" actId="167"/>
          <ac:cxnSpMkLst>
            <pc:docMk/>
            <pc:sldMk cId="1667201293" sldId="279"/>
            <ac:cxnSpMk id="32" creationId="{D3C7ADC9-ACA6-6F02-0EB3-59C0DD276EAA}"/>
          </ac:cxnSpMkLst>
        </pc:cxnChg>
        <pc:cxnChg chg="add mod ord">
          <ac:chgData name="Susie Yang" userId="33edf80c-12b5-4d43-a49f-1635146109ee" providerId="ADAL" clId="{DDB8EA81-7BD1-439F-87A4-CF8B31FA3661}" dt="2022-05-19T19:25:26.798" v="1382" actId="1035"/>
          <ac:cxnSpMkLst>
            <pc:docMk/>
            <pc:sldMk cId="1667201293" sldId="279"/>
            <ac:cxnSpMk id="34" creationId="{8EF304A7-CEFF-4FEB-23A8-9D01B78BA6B7}"/>
          </ac:cxnSpMkLst>
        </pc:cxnChg>
      </pc:sldChg>
      <pc:sldChg chg="addSp delSp modSp new mod modClrScheme chgLayout">
        <pc:chgData name="Susie Yang" userId="33edf80c-12b5-4d43-a49f-1635146109ee" providerId="ADAL" clId="{DDB8EA81-7BD1-439F-87A4-CF8B31FA3661}" dt="2022-05-19T19:40:47.397" v="1815" actId="1076"/>
        <pc:sldMkLst>
          <pc:docMk/>
          <pc:sldMk cId="1330493300" sldId="280"/>
        </pc:sldMkLst>
        <pc:spChg chg="del">
          <ac:chgData name="Susie Yang" userId="33edf80c-12b5-4d43-a49f-1635146109ee" providerId="ADAL" clId="{DDB8EA81-7BD1-439F-87A4-CF8B31FA3661}" dt="2022-05-19T19:26:05.275" v="1385" actId="700"/>
          <ac:spMkLst>
            <pc:docMk/>
            <pc:sldMk cId="1330493300" sldId="280"/>
            <ac:spMk id="2" creationId="{A5CBE03A-B959-84AA-01EB-7E3E173723FA}"/>
          </ac:spMkLst>
        </pc:spChg>
        <pc:spChg chg="del">
          <ac:chgData name="Susie Yang" userId="33edf80c-12b5-4d43-a49f-1635146109ee" providerId="ADAL" clId="{DDB8EA81-7BD1-439F-87A4-CF8B31FA3661}" dt="2022-05-19T19:26:05.275" v="1385" actId="700"/>
          <ac:spMkLst>
            <pc:docMk/>
            <pc:sldMk cId="1330493300" sldId="280"/>
            <ac:spMk id="3" creationId="{0C130B7A-7328-12DE-F5C1-1D254C450996}"/>
          </ac:spMkLst>
        </pc:spChg>
        <pc:spChg chg="add mod">
          <ac:chgData name="Susie Yang" userId="33edf80c-12b5-4d43-a49f-1635146109ee" providerId="ADAL" clId="{DDB8EA81-7BD1-439F-87A4-CF8B31FA3661}" dt="2022-05-19T19:26:31.783" v="1394" actId="14100"/>
          <ac:spMkLst>
            <pc:docMk/>
            <pc:sldMk cId="1330493300" sldId="280"/>
            <ac:spMk id="4" creationId="{78F21509-401B-70D9-8F86-6A1C4C276914}"/>
          </ac:spMkLst>
        </pc:spChg>
        <pc:spChg chg="add del mod">
          <ac:chgData name="Susie Yang" userId="33edf80c-12b5-4d43-a49f-1635146109ee" providerId="ADAL" clId="{DDB8EA81-7BD1-439F-87A4-CF8B31FA3661}" dt="2022-05-19T19:27:02.397" v="1419" actId="478"/>
          <ac:spMkLst>
            <pc:docMk/>
            <pc:sldMk cId="1330493300" sldId="280"/>
            <ac:spMk id="5" creationId="{9D8B9750-AE26-FABD-6711-67E1B88DEDF6}"/>
          </ac:spMkLst>
        </pc:spChg>
        <pc:spChg chg="add mod">
          <ac:chgData name="Susie Yang" userId="33edf80c-12b5-4d43-a49f-1635146109ee" providerId="ADAL" clId="{DDB8EA81-7BD1-439F-87A4-CF8B31FA3661}" dt="2022-05-19T19:35:29.166" v="1690" actId="20577"/>
          <ac:spMkLst>
            <pc:docMk/>
            <pc:sldMk cId="1330493300" sldId="280"/>
            <ac:spMk id="6" creationId="{640D53F2-FB2C-E2E6-7FD2-CB416EC2531D}"/>
          </ac:spMkLst>
        </pc:spChg>
        <pc:spChg chg="mod">
          <ac:chgData name="Susie Yang" userId="33edf80c-12b5-4d43-a49f-1635146109ee" providerId="ADAL" clId="{DDB8EA81-7BD1-439F-87A4-CF8B31FA3661}" dt="2022-05-19T19:28:26.042" v="1441"/>
          <ac:spMkLst>
            <pc:docMk/>
            <pc:sldMk cId="1330493300" sldId="280"/>
            <ac:spMk id="11" creationId="{CC25C519-6D4C-A180-4ACE-4DFA8BC1A14E}"/>
          </ac:spMkLst>
        </pc:spChg>
        <pc:spChg chg="add mod">
          <ac:chgData name="Susie Yang" userId="33edf80c-12b5-4d43-a49f-1635146109ee" providerId="ADAL" clId="{DDB8EA81-7BD1-439F-87A4-CF8B31FA3661}" dt="2022-05-19T19:38:06.001" v="1749" actId="1076"/>
          <ac:spMkLst>
            <pc:docMk/>
            <pc:sldMk cId="1330493300" sldId="280"/>
            <ac:spMk id="15" creationId="{38B1EF83-FA55-8958-DBEB-A00234F3C8D4}"/>
          </ac:spMkLst>
        </pc:spChg>
        <pc:spChg chg="add mod">
          <ac:chgData name="Susie Yang" userId="33edf80c-12b5-4d43-a49f-1635146109ee" providerId="ADAL" clId="{DDB8EA81-7BD1-439F-87A4-CF8B31FA3661}" dt="2022-05-19T19:40:47.397" v="1815" actId="1076"/>
          <ac:spMkLst>
            <pc:docMk/>
            <pc:sldMk cId="1330493300" sldId="280"/>
            <ac:spMk id="19" creationId="{7FF75511-444A-112B-C16C-C393C20CA575}"/>
          </ac:spMkLst>
        </pc:spChg>
        <pc:spChg chg="add mod">
          <ac:chgData name="Susie Yang" userId="33edf80c-12b5-4d43-a49f-1635146109ee" providerId="ADAL" clId="{DDB8EA81-7BD1-439F-87A4-CF8B31FA3661}" dt="2022-05-19T19:40:47.397" v="1815" actId="1076"/>
          <ac:spMkLst>
            <pc:docMk/>
            <pc:sldMk cId="1330493300" sldId="280"/>
            <ac:spMk id="23" creationId="{7A967397-757B-AA53-741A-0801B85182D1}"/>
          </ac:spMkLst>
        </pc:spChg>
        <pc:spChg chg="add del mod">
          <ac:chgData name="Susie Yang" userId="33edf80c-12b5-4d43-a49f-1635146109ee" providerId="ADAL" clId="{DDB8EA81-7BD1-439F-87A4-CF8B31FA3661}" dt="2022-05-19T19:40:35.535" v="1814" actId="1076"/>
          <ac:spMkLst>
            <pc:docMk/>
            <pc:sldMk cId="1330493300" sldId="280"/>
            <ac:spMk id="25" creationId="{4688B1FC-02EE-0413-2C6E-4E2B4F7905A5}"/>
          </ac:spMkLst>
        </pc:spChg>
        <pc:spChg chg="add del mod">
          <ac:chgData name="Susie Yang" userId="33edf80c-12b5-4d43-a49f-1635146109ee" providerId="ADAL" clId="{DDB8EA81-7BD1-439F-87A4-CF8B31FA3661}" dt="2022-05-19T19:40:35.535" v="1814" actId="1076"/>
          <ac:spMkLst>
            <pc:docMk/>
            <pc:sldMk cId="1330493300" sldId="280"/>
            <ac:spMk id="27" creationId="{6B69DC67-E204-C8AC-4A21-D6A6CC8BE895}"/>
          </ac:spMkLst>
        </pc:spChg>
        <pc:spChg chg="add mod">
          <ac:chgData name="Susie Yang" userId="33edf80c-12b5-4d43-a49f-1635146109ee" providerId="ADAL" clId="{DDB8EA81-7BD1-439F-87A4-CF8B31FA3661}" dt="2022-05-19T19:40:35.535" v="1814" actId="1076"/>
          <ac:spMkLst>
            <pc:docMk/>
            <pc:sldMk cId="1330493300" sldId="280"/>
            <ac:spMk id="30" creationId="{D51BBFC7-269D-278A-6596-851028FFAF1B}"/>
          </ac:spMkLst>
        </pc:spChg>
        <pc:spChg chg="add mod">
          <ac:chgData name="Susie Yang" userId="33edf80c-12b5-4d43-a49f-1635146109ee" providerId="ADAL" clId="{DDB8EA81-7BD1-439F-87A4-CF8B31FA3661}" dt="2022-05-19T19:40:35.535" v="1814" actId="1076"/>
          <ac:spMkLst>
            <pc:docMk/>
            <pc:sldMk cId="1330493300" sldId="280"/>
            <ac:spMk id="34" creationId="{D1A11905-8FCC-49C8-2A70-AA4073CACBCE}"/>
          </ac:spMkLst>
        </pc:spChg>
        <pc:grpChg chg="add del mod">
          <ac:chgData name="Susie Yang" userId="33edf80c-12b5-4d43-a49f-1635146109ee" providerId="ADAL" clId="{DDB8EA81-7BD1-439F-87A4-CF8B31FA3661}" dt="2022-05-19T19:28:29.435" v="1442"/>
          <ac:grpSpMkLst>
            <pc:docMk/>
            <pc:sldMk cId="1330493300" sldId="280"/>
            <ac:grpSpMk id="7" creationId="{D687F023-70E3-4C34-FDB0-1E2C9415B16B}"/>
          </ac:grpSpMkLst>
        </pc:grpChg>
        <pc:grpChg chg="mod">
          <ac:chgData name="Susie Yang" userId="33edf80c-12b5-4d43-a49f-1635146109ee" providerId="ADAL" clId="{DDB8EA81-7BD1-439F-87A4-CF8B31FA3661}" dt="2022-05-19T19:28:26.042" v="1441"/>
          <ac:grpSpMkLst>
            <pc:docMk/>
            <pc:sldMk cId="1330493300" sldId="280"/>
            <ac:grpSpMk id="8" creationId="{FC7164AB-1580-C256-399D-7C8BE3D631ED}"/>
          </ac:grpSpMkLst>
        </pc:grpChg>
        <pc:grpChg chg="add mod">
          <ac:chgData name="Susie Yang" userId="33edf80c-12b5-4d43-a49f-1635146109ee" providerId="ADAL" clId="{DDB8EA81-7BD1-439F-87A4-CF8B31FA3661}" dt="2022-05-19T19:40:35.535" v="1814" actId="1076"/>
          <ac:grpSpMkLst>
            <pc:docMk/>
            <pc:sldMk cId="1330493300" sldId="280"/>
            <ac:grpSpMk id="28" creationId="{A7C4FC88-E8A3-617A-646C-6DD04E908AE7}"/>
          </ac:grpSpMkLst>
        </pc:grpChg>
        <pc:picChg chg="mod">
          <ac:chgData name="Susie Yang" userId="33edf80c-12b5-4d43-a49f-1635146109ee" providerId="ADAL" clId="{DDB8EA81-7BD1-439F-87A4-CF8B31FA3661}" dt="2022-05-19T19:28:26.042" v="1441"/>
          <ac:picMkLst>
            <pc:docMk/>
            <pc:sldMk cId="1330493300" sldId="280"/>
            <ac:picMk id="9" creationId="{F2B5BAFC-823C-ADAE-CBFC-A91EEF7FAED8}"/>
          </ac:picMkLst>
        </pc:picChg>
        <pc:picChg chg="mod">
          <ac:chgData name="Susie Yang" userId="33edf80c-12b5-4d43-a49f-1635146109ee" providerId="ADAL" clId="{DDB8EA81-7BD1-439F-87A4-CF8B31FA3661}" dt="2022-05-19T19:28:26.042" v="1441"/>
          <ac:picMkLst>
            <pc:docMk/>
            <pc:sldMk cId="1330493300" sldId="280"/>
            <ac:picMk id="10" creationId="{7D3B2499-41BC-97EE-3C8D-41D8C561E7C3}"/>
          </ac:picMkLst>
        </pc:picChg>
        <pc:picChg chg="add mod ord">
          <ac:chgData name="Susie Yang" userId="33edf80c-12b5-4d43-a49f-1635146109ee" providerId="ADAL" clId="{DDB8EA81-7BD1-439F-87A4-CF8B31FA3661}" dt="2022-05-19T19:28:47.925" v="1451" actId="166"/>
          <ac:picMkLst>
            <pc:docMk/>
            <pc:sldMk cId="1330493300" sldId="280"/>
            <ac:picMk id="13" creationId="{2E709159-F448-1C37-42A7-AA33DE36AEA7}"/>
          </ac:picMkLst>
        </pc:picChg>
        <pc:picChg chg="add mod">
          <ac:chgData name="Susie Yang" userId="33edf80c-12b5-4d43-a49f-1635146109ee" providerId="ADAL" clId="{DDB8EA81-7BD1-439F-87A4-CF8B31FA3661}" dt="2022-05-19T19:40:47.397" v="1815" actId="1076"/>
          <ac:picMkLst>
            <pc:docMk/>
            <pc:sldMk cId="1330493300" sldId="280"/>
            <ac:picMk id="17" creationId="{172D1EF3-0884-C050-4F06-A485AFA5AFB1}"/>
          </ac:picMkLst>
        </pc:picChg>
        <pc:picChg chg="add mod">
          <ac:chgData name="Susie Yang" userId="33edf80c-12b5-4d43-a49f-1635146109ee" providerId="ADAL" clId="{DDB8EA81-7BD1-439F-87A4-CF8B31FA3661}" dt="2022-05-19T19:40:47.397" v="1815" actId="1076"/>
          <ac:picMkLst>
            <pc:docMk/>
            <pc:sldMk cId="1330493300" sldId="280"/>
            <ac:picMk id="21" creationId="{C4DBBB65-E125-7FA0-B59C-2D1C9619A4AC}"/>
          </ac:picMkLst>
        </pc:picChg>
        <pc:picChg chg="add mod">
          <ac:chgData name="Susie Yang" userId="33edf80c-12b5-4d43-a49f-1635146109ee" providerId="ADAL" clId="{DDB8EA81-7BD1-439F-87A4-CF8B31FA3661}" dt="2022-05-19T19:40:35.535" v="1814" actId="1076"/>
          <ac:picMkLst>
            <pc:docMk/>
            <pc:sldMk cId="1330493300" sldId="280"/>
            <ac:picMk id="32" creationId="{8F5CEA35-259B-08DF-6715-3B1C8A711606}"/>
          </ac:picMkLst>
        </pc:picChg>
      </pc:sldChg>
      <pc:sldChg chg="addSp delSp modSp add del mod">
        <pc:chgData name="Susie Yang" userId="33edf80c-12b5-4d43-a49f-1635146109ee" providerId="ADAL" clId="{DDB8EA81-7BD1-439F-87A4-CF8B31FA3661}" dt="2022-05-19T20:28:24.401" v="1981" actId="47"/>
        <pc:sldMkLst>
          <pc:docMk/>
          <pc:sldMk cId="483295939" sldId="281"/>
        </pc:sldMkLst>
        <pc:spChg chg="add mod">
          <ac:chgData name="Susie Yang" userId="33edf80c-12b5-4d43-a49f-1635146109ee" providerId="ADAL" clId="{DDB8EA81-7BD1-439F-87A4-CF8B31FA3661}" dt="2022-05-19T20:27:45.482" v="1980" actId="14100"/>
          <ac:spMkLst>
            <pc:docMk/>
            <pc:sldMk cId="483295939" sldId="281"/>
            <ac:spMk id="2" creationId="{85309620-D526-4A73-2B63-5A6F362290C7}"/>
          </ac:spMkLst>
        </pc:spChg>
        <pc:spChg chg="add del mod">
          <ac:chgData name="Susie Yang" userId="33edf80c-12b5-4d43-a49f-1635146109ee" providerId="ADAL" clId="{DDB8EA81-7BD1-439F-87A4-CF8B31FA3661}" dt="2022-05-19T20:07:24.641" v="1839" actId="478"/>
          <ac:spMkLst>
            <pc:docMk/>
            <pc:sldMk cId="483295939" sldId="281"/>
            <ac:spMk id="3" creationId="{B07B79CB-9738-0355-0BF1-16629B8B004E}"/>
          </ac:spMkLst>
        </pc:spChg>
        <pc:spChg chg="add del mod">
          <ac:chgData name="Susie Yang" userId="33edf80c-12b5-4d43-a49f-1635146109ee" providerId="ADAL" clId="{DDB8EA81-7BD1-439F-87A4-CF8B31FA3661}" dt="2022-05-19T20:07:55.506" v="1845" actId="478"/>
          <ac:spMkLst>
            <pc:docMk/>
            <pc:sldMk cId="483295939" sldId="281"/>
            <ac:spMk id="5" creationId="{075ECC78-D3AD-DA8D-6244-DFDB30BC59DA}"/>
          </ac:spMkLst>
        </pc:spChg>
        <pc:spChg chg="del mod">
          <ac:chgData name="Susie Yang" userId="33edf80c-12b5-4d43-a49f-1635146109ee" providerId="ADAL" clId="{DDB8EA81-7BD1-439F-87A4-CF8B31FA3661}" dt="2022-05-19T20:07:59.640" v="1846" actId="478"/>
          <ac:spMkLst>
            <pc:docMk/>
            <pc:sldMk cId="483295939" sldId="281"/>
            <ac:spMk id="6" creationId="{640D53F2-FB2C-E2E6-7FD2-CB416EC2531D}"/>
          </ac:spMkLst>
        </pc:spChg>
        <pc:spChg chg="add del mod">
          <ac:chgData name="Susie Yang" userId="33edf80c-12b5-4d43-a49f-1635146109ee" providerId="ADAL" clId="{DDB8EA81-7BD1-439F-87A4-CF8B31FA3661}" dt="2022-05-19T20:08:45.188" v="1852" actId="478"/>
          <ac:spMkLst>
            <pc:docMk/>
            <pc:sldMk cId="483295939" sldId="281"/>
            <ac:spMk id="7" creationId="{9975DC80-08BB-46D2-02B7-220C7D329036}"/>
          </ac:spMkLst>
        </pc:spChg>
        <pc:spChg chg="add mod">
          <ac:chgData name="Susie Yang" userId="33edf80c-12b5-4d43-a49f-1635146109ee" providerId="ADAL" clId="{DDB8EA81-7BD1-439F-87A4-CF8B31FA3661}" dt="2022-05-19T20:27:34.423" v="1976" actId="2085"/>
          <ac:spMkLst>
            <pc:docMk/>
            <pc:sldMk cId="483295939" sldId="281"/>
            <ac:spMk id="8" creationId="{7CF58E22-90A0-5F79-7474-E8BDAD068DC2}"/>
          </ac:spMkLst>
        </pc:spChg>
        <pc:spChg chg="del">
          <ac:chgData name="Susie Yang" userId="33edf80c-12b5-4d43-a49f-1635146109ee" providerId="ADAL" clId="{DDB8EA81-7BD1-439F-87A4-CF8B31FA3661}" dt="2022-05-19T20:09:15.474" v="1861" actId="478"/>
          <ac:spMkLst>
            <pc:docMk/>
            <pc:sldMk cId="483295939" sldId="281"/>
            <ac:spMk id="15" creationId="{38B1EF83-FA55-8958-DBEB-A00234F3C8D4}"/>
          </ac:spMkLst>
        </pc:spChg>
        <pc:spChg chg="del">
          <ac:chgData name="Susie Yang" userId="33edf80c-12b5-4d43-a49f-1635146109ee" providerId="ADAL" clId="{DDB8EA81-7BD1-439F-87A4-CF8B31FA3661}" dt="2022-05-19T20:09:15.474" v="1861" actId="478"/>
          <ac:spMkLst>
            <pc:docMk/>
            <pc:sldMk cId="483295939" sldId="281"/>
            <ac:spMk id="19" creationId="{7FF75511-444A-112B-C16C-C393C20CA575}"/>
          </ac:spMkLst>
        </pc:spChg>
        <pc:spChg chg="del">
          <ac:chgData name="Susie Yang" userId="33edf80c-12b5-4d43-a49f-1635146109ee" providerId="ADAL" clId="{DDB8EA81-7BD1-439F-87A4-CF8B31FA3661}" dt="2022-05-19T20:09:15.474" v="1861" actId="478"/>
          <ac:spMkLst>
            <pc:docMk/>
            <pc:sldMk cId="483295939" sldId="281"/>
            <ac:spMk id="23" creationId="{7A967397-757B-AA53-741A-0801B85182D1}"/>
          </ac:spMkLst>
        </pc:spChg>
        <pc:spChg chg="add mod">
          <ac:chgData name="Susie Yang" userId="33edf80c-12b5-4d43-a49f-1635146109ee" providerId="ADAL" clId="{DDB8EA81-7BD1-439F-87A4-CF8B31FA3661}" dt="2022-05-19T20:21:37.159" v="1954" actId="1036"/>
          <ac:spMkLst>
            <pc:docMk/>
            <pc:sldMk cId="483295939" sldId="281"/>
            <ac:spMk id="26" creationId="{A1B1F462-A7EF-BB49-F319-668DAD9FB491}"/>
          </ac:spMkLst>
        </pc:spChg>
        <pc:spChg chg="del">
          <ac:chgData name="Susie Yang" userId="33edf80c-12b5-4d43-a49f-1635146109ee" providerId="ADAL" clId="{DDB8EA81-7BD1-439F-87A4-CF8B31FA3661}" dt="2022-05-19T20:09:15.474" v="1861" actId="478"/>
          <ac:spMkLst>
            <pc:docMk/>
            <pc:sldMk cId="483295939" sldId="281"/>
            <ac:spMk id="30" creationId="{D51BBFC7-269D-278A-6596-851028FFAF1B}"/>
          </ac:spMkLst>
        </pc:spChg>
        <pc:spChg chg="add mod">
          <ac:chgData name="Susie Yang" userId="33edf80c-12b5-4d43-a49f-1635146109ee" providerId="ADAL" clId="{DDB8EA81-7BD1-439F-87A4-CF8B31FA3661}" dt="2022-05-19T20:21:37.159" v="1954" actId="1036"/>
          <ac:spMkLst>
            <pc:docMk/>
            <pc:sldMk cId="483295939" sldId="281"/>
            <ac:spMk id="31" creationId="{C4DF3633-6454-41ED-7A50-B39FCC4DE2F6}"/>
          </ac:spMkLst>
        </pc:spChg>
        <pc:spChg chg="del">
          <ac:chgData name="Susie Yang" userId="33edf80c-12b5-4d43-a49f-1635146109ee" providerId="ADAL" clId="{DDB8EA81-7BD1-439F-87A4-CF8B31FA3661}" dt="2022-05-19T20:09:15.474" v="1861" actId="478"/>
          <ac:spMkLst>
            <pc:docMk/>
            <pc:sldMk cId="483295939" sldId="281"/>
            <ac:spMk id="34" creationId="{D1A11905-8FCC-49C8-2A70-AA4073CACBCE}"/>
          </ac:spMkLst>
        </pc:spChg>
        <pc:spChg chg="mod">
          <ac:chgData name="Susie Yang" userId="33edf80c-12b5-4d43-a49f-1635146109ee" providerId="ADAL" clId="{DDB8EA81-7BD1-439F-87A4-CF8B31FA3661}" dt="2022-05-19T20:21:37.159" v="1954" actId="1036"/>
          <ac:spMkLst>
            <pc:docMk/>
            <pc:sldMk cId="483295939" sldId="281"/>
            <ac:spMk id="35" creationId="{E589398B-C2F4-A9E1-9054-3C7F2B7B84E2}"/>
          </ac:spMkLst>
        </pc:spChg>
        <pc:spChg chg="mod">
          <ac:chgData name="Susie Yang" userId="33edf80c-12b5-4d43-a49f-1635146109ee" providerId="ADAL" clId="{DDB8EA81-7BD1-439F-87A4-CF8B31FA3661}" dt="2022-05-19T20:21:37.159" v="1954" actId="1036"/>
          <ac:spMkLst>
            <pc:docMk/>
            <pc:sldMk cId="483295939" sldId="281"/>
            <ac:spMk id="36" creationId="{884B2E71-44E9-3721-B1E6-62EBD7EC71F3}"/>
          </ac:spMkLst>
        </pc:spChg>
        <pc:spChg chg="add mod">
          <ac:chgData name="Susie Yang" userId="33edf80c-12b5-4d43-a49f-1635146109ee" providerId="ADAL" clId="{DDB8EA81-7BD1-439F-87A4-CF8B31FA3661}" dt="2022-05-19T20:21:37.159" v="1954" actId="1036"/>
          <ac:spMkLst>
            <pc:docMk/>
            <pc:sldMk cId="483295939" sldId="281"/>
            <ac:spMk id="37" creationId="{BA472FC6-B937-3F2F-CD83-3D2571DBDCA6}"/>
          </ac:spMkLst>
        </pc:spChg>
        <pc:spChg chg="add mod">
          <ac:chgData name="Susie Yang" userId="33edf80c-12b5-4d43-a49f-1635146109ee" providerId="ADAL" clId="{DDB8EA81-7BD1-439F-87A4-CF8B31FA3661}" dt="2022-05-19T20:23:25.572" v="1964" actId="1076"/>
          <ac:spMkLst>
            <pc:docMk/>
            <pc:sldMk cId="483295939" sldId="281"/>
            <ac:spMk id="39" creationId="{BB180E9F-BA7C-8177-889F-5455A77DBCC3}"/>
          </ac:spMkLst>
        </pc:spChg>
        <pc:spChg chg="add mod">
          <ac:chgData name="Susie Yang" userId="33edf80c-12b5-4d43-a49f-1635146109ee" providerId="ADAL" clId="{DDB8EA81-7BD1-439F-87A4-CF8B31FA3661}" dt="2022-05-19T20:27:34.423" v="1976" actId="2085"/>
          <ac:spMkLst>
            <pc:docMk/>
            <pc:sldMk cId="483295939" sldId="281"/>
            <ac:spMk id="40" creationId="{C7014B1B-EE82-F59B-6B5E-B8BBCB04C0FC}"/>
          </ac:spMkLst>
        </pc:spChg>
        <pc:spChg chg="add mod">
          <ac:chgData name="Susie Yang" userId="33edf80c-12b5-4d43-a49f-1635146109ee" providerId="ADAL" clId="{DDB8EA81-7BD1-439F-87A4-CF8B31FA3661}" dt="2022-05-19T20:19:38.783" v="1935" actId="1035"/>
          <ac:spMkLst>
            <pc:docMk/>
            <pc:sldMk cId="483295939" sldId="281"/>
            <ac:spMk id="42" creationId="{FE8DA88E-D33E-0D46-E86E-B7CE230658C0}"/>
          </ac:spMkLst>
        </pc:spChg>
        <pc:spChg chg="add mod">
          <ac:chgData name="Susie Yang" userId="33edf80c-12b5-4d43-a49f-1635146109ee" providerId="ADAL" clId="{DDB8EA81-7BD1-439F-87A4-CF8B31FA3661}" dt="2022-05-19T20:19:38.783" v="1935" actId="1035"/>
          <ac:spMkLst>
            <pc:docMk/>
            <pc:sldMk cId="483295939" sldId="281"/>
            <ac:spMk id="44" creationId="{8604D11D-F686-D85E-6DE3-A7AFD2B7C593}"/>
          </ac:spMkLst>
        </pc:spChg>
        <pc:grpChg chg="add mod">
          <ac:chgData name="Susie Yang" userId="33edf80c-12b5-4d43-a49f-1635146109ee" providerId="ADAL" clId="{DDB8EA81-7BD1-439F-87A4-CF8B31FA3661}" dt="2022-05-19T20:23:02.647" v="1962" actId="1076"/>
          <ac:grpSpMkLst>
            <pc:docMk/>
            <pc:sldMk cId="483295939" sldId="281"/>
            <ac:grpSpMk id="9" creationId="{C448A818-409C-5BAB-B453-6A3DF696902A}"/>
          </ac:grpSpMkLst>
        </pc:grpChg>
        <pc:grpChg chg="add mod">
          <ac:chgData name="Susie Yang" userId="33edf80c-12b5-4d43-a49f-1635146109ee" providerId="ADAL" clId="{DDB8EA81-7BD1-439F-87A4-CF8B31FA3661}" dt="2022-05-19T20:23:06.501" v="1963" actId="1076"/>
          <ac:grpSpMkLst>
            <pc:docMk/>
            <pc:sldMk cId="483295939" sldId="281"/>
            <ac:grpSpMk id="10" creationId="{43A18839-E3DA-FD93-1A60-C7F70BDD1983}"/>
          </ac:grpSpMkLst>
        </pc:grpChg>
        <pc:grpChg chg="add mod">
          <ac:chgData name="Susie Yang" userId="33edf80c-12b5-4d43-a49f-1635146109ee" providerId="ADAL" clId="{DDB8EA81-7BD1-439F-87A4-CF8B31FA3661}" dt="2022-05-19T20:22:45.230" v="1958" actId="1076"/>
          <ac:grpSpMkLst>
            <pc:docMk/>
            <pc:sldMk cId="483295939" sldId="281"/>
            <ac:grpSpMk id="11" creationId="{80D59D46-C34F-A8B6-4DE5-1AE548D1A5BD}"/>
          </ac:grpSpMkLst>
        </pc:grpChg>
        <pc:grpChg chg="add mod">
          <ac:chgData name="Susie Yang" userId="33edf80c-12b5-4d43-a49f-1635146109ee" providerId="ADAL" clId="{DDB8EA81-7BD1-439F-87A4-CF8B31FA3661}" dt="2022-05-19T20:23:25.572" v="1964" actId="1076"/>
          <ac:grpSpMkLst>
            <pc:docMk/>
            <pc:sldMk cId="483295939" sldId="281"/>
            <ac:grpSpMk id="12" creationId="{3746983E-4256-ABCE-F351-D5383219C11F}"/>
          </ac:grpSpMkLst>
        </pc:grpChg>
        <pc:grpChg chg="add mod ord">
          <ac:chgData name="Susie Yang" userId="33edf80c-12b5-4d43-a49f-1635146109ee" providerId="ADAL" clId="{DDB8EA81-7BD1-439F-87A4-CF8B31FA3661}" dt="2022-05-19T20:26:08.201" v="1972" actId="207"/>
          <ac:grpSpMkLst>
            <pc:docMk/>
            <pc:sldMk cId="483295939" sldId="281"/>
            <ac:grpSpMk id="16" creationId="{9EF6AD1D-BB5F-A421-198D-B896530F2D2F}"/>
          </ac:grpSpMkLst>
        </pc:grpChg>
        <pc:grpChg chg="del">
          <ac:chgData name="Susie Yang" userId="33edf80c-12b5-4d43-a49f-1635146109ee" providerId="ADAL" clId="{DDB8EA81-7BD1-439F-87A4-CF8B31FA3661}" dt="2022-05-19T20:09:15.474" v="1861" actId="478"/>
          <ac:grpSpMkLst>
            <pc:docMk/>
            <pc:sldMk cId="483295939" sldId="281"/>
            <ac:grpSpMk id="28" creationId="{A7C4FC88-E8A3-617A-646C-6DD04E908AE7}"/>
          </ac:grpSpMkLst>
        </pc:grpChg>
        <pc:grpChg chg="add mod">
          <ac:chgData name="Susie Yang" userId="33edf80c-12b5-4d43-a49f-1635146109ee" providerId="ADAL" clId="{DDB8EA81-7BD1-439F-87A4-CF8B31FA3661}" dt="2022-05-19T20:21:37.159" v="1954" actId="1036"/>
          <ac:grpSpMkLst>
            <pc:docMk/>
            <pc:sldMk cId="483295939" sldId="281"/>
            <ac:grpSpMk id="33" creationId="{8750FDC5-F1EC-852B-9F9B-16E551DC09BD}"/>
          </ac:grpSpMkLst>
        </pc:grpChg>
        <pc:picChg chg="mod ord">
          <ac:chgData name="Susie Yang" userId="33edf80c-12b5-4d43-a49f-1635146109ee" providerId="ADAL" clId="{DDB8EA81-7BD1-439F-87A4-CF8B31FA3661}" dt="2022-05-19T20:27:45.099" v="1979" actId="1076"/>
          <ac:picMkLst>
            <pc:docMk/>
            <pc:sldMk cId="483295939" sldId="281"/>
            <ac:picMk id="13" creationId="{2E709159-F448-1C37-42A7-AA33DE36AEA7}"/>
          </ac:picMkLst>
        </pc:picChg>
        <pc:picChg chg="del">
          <ac:chgData name="Susie Yang" userId="33edf80c-12b5-4d43-a49f-1635146109ee" providerId="ADAL" clId="{DDB8EA81-7BD1-439F-87A4-CF8B31FA3661}" dt="2022-05-19T20:09:15.474" v="1861" actId="478"/>
          <ac:picMkLst>
            <pc:docMk/>
            <pc:sldMk cId="483295939" sldId="281"/>
            <ac:picMk id="17" creationId="{172D1EF3-0884-C050-4F06-A485AFA5AFB1}"/>
          </ac:picMkLst>
        </pc:picChg>
        <pc:picChg chg="del">
          <ac:chgData name="Susie Yang" userId="33edf80c-12b5-4d43-a49f-1635146109ee" providerId="ADAL" clId="{DDB8EA81-7BD1-439F-87A4-CF8B31FA3661}" dt="2022-05-19T20:09:15.474" v="1861" actId="478"/>
          <ac:picMkLst>
            <pc:docMk/>
            <pc:sldMk cId="483295939" sldId="281"/>
            <ac:picMk id="21" creationId="{C4DBBB65-E125-7FA0-B59C-2D1C9619A4AC}"/>
          </ac:picMkLst>
        </pc:picChg>
        <pc:picChg chg="add mod">
          <ac:chgData name="Susie Yang" userId="33edf80c-12b5-4d43-a49f-1635146109ee" providerId="ADAL" clId="{DDB8EA81-7BD1-439F-87A4-CF8B31FA3661}" dt="2022-05-19T20:21:37.159" v="1954" actId="1036"/>
          <ac:picMkLst>
            <pc:docMk/>
            <pc:sldMk cId="483295939" sldId="281"/>
            <ac:picMk id="24" creationId="{6035C6A8-40E9-6543-A0A9-4A1A3E1BDC76}"/>
          </ac:picMkLst>
        </pc:picChg>
        <pc:picChg chg="add mod">
          <ac:chgData name="Susie Yang" userId="33edf80c-12b5-4d43-a49f-1635146109ee" providerId="ADAL" clId="{DDB8EA81-7BD1-439F-87A4-CF8B31FA3661}" dt="2022-05-19T20:21:37.159" v="1954" actId="1036"/>
          <ac:picMkLst>
            <pc:docMk/>
            <pc:sldMk cId="483295939" sldId="281"/>
            <ac:picMk id="29" creationId="{FDF34B9B-8E16-80EE-A5CE-17EA2A133D12}"/>
          </ac:picMkLst>
        </pc:picChg>
        <pc:picChg chg="del">
          <ac:chgData name="Susie Yang" userId="33edf80c-12b5-4d43-a49f-1635146109ee" providerId="ADAL" clId="{DDB8EA81-7BD1-439F-87A4-CF8B31FA3661}" dt="2022-05-19T20:09:15.474" v="1861" actId="478"/>
          <ac:picMkLst>
            <pc:docMk/>
            <pc:sldMk cId="483295939" sldId="281"/>
            <ac:picMk id="32" creationId="{8F5CEA35-259B-08DF-6715-3B1C8A711606}"/>
          </ac:picMkLst>
        </pc:picChg>
        <pc:picChg chg="add mod">
          <ac:chgData name="Susie Yang" userId="33edf80c-12b5-4d43-a49f-1635146109ee" providerId="ADAL" clId="{DDB8EA81-7BD1-439F-87A4-CF8B31FA3661}" dt="2022-05-19T20:23:25.572" v="1964" actId="1076"/>
          <ac:picMkLst>
            <pc:docMk/>
            <pc:sldMk cId="483295939" sldId="281"/>
            <ac:picMk id="38" creationId="{41DE54B5-43E1-92A3-0258-D4AAC2B73020}"/>
          </ac:picMkLst>
        </pc:picChg>
      </pc:sldChg>
      <pc:sldChg chg="addSp delSp modSp new del mod modClrScheme chgLayout">
        <pc:chgData name="Susie Yang" userId="33edf80c-12b5-4d43-a49f-1635146109ee" providerId="ADAL" clId="{DDB8EA81-7BD1-439F-87A4-CF8B31FA3661}" dt="2022-05-19T21:30:34.777" v="2625" actId="47"/>
        <pc:sldMkLst>
          <pc:docMk/>
          <pc:sldMk cId="1466908741" sldId="281"/>
        </pc:sldMkLst>
        <pc:spChg chg="add del mod ord">
          <ac:chgData name="Susie Yang" userId="33edf80c-12b5-4d43-a49f-1635146109ee" providerId="ADAL" clId="{DDB8EA81-7BD1-439F-87A4-CF8B31FA3661}" dt="2022-05-19T21:06:27.991" v="2006" actId="700"/>
          <ac:spMkLst>
            <pc:docMk/>
            <pc:sldMk cId="1466908741" sldId="281"/>
            <ac:spMk id="2" creationId="{41CDE009-CEF0-4F42-E349-80FBB9FB7106}"/>
          </ac:spMkLst>
        </pc:spChg>
        <pc:spChg chg="add del mod ord">
          <ac:chgData name="Susie Yang" userId="33edf80c-12b5-4d43-a49f-1635146109ee" providerId="ADAL" clId="{DDB8EA81-7BD1-439F-87A4-CF8B31FA3661}" dt="2022-05-19T21:06:40.102" v="2007" actId="700"/>
          <ac:spMkLst>
            <pc:docMk/>
            <pc:sldMk cId="1466908741" sldId="281"/>
            <ac:spMk id="3" creationId="{62D84F40-64FB-A9A8-91B8-F654EC973626}"/>
          </ac:spMkLst>
        </pc:spChg>
        <pc:spChg chg="add del mod ord">
          <ac:chgData name="Susie Yang" userId="33edf80c-12b5-4d43-a49f-1635146109ee" providerId="ADAL" clId="{DDB8EA81-7BD1-439F-87A4-CF8B31FA3661}" dt="2022-05-19T21:06:40.102" v="2007" actId="700"/>
          <ac:spMkLst>
            <pc:docMk/>
            <pc:sldMk cId="1466908741" sldId="281"/>
            <ac:spMk id="4" creationId="{A34EBBF9-D20E-E388-74C1-33A7E2A74726}"/>
          </ac:spMkLst>
        </pc:spChg>
        <pc:spChg chg="add del mod ord">
          <ac:chgData name="Susie Yang" userId="33edf80c-12b5-4d43-a49f-1635146109ee" providerId="ADAL" clId="{DDB8EA81-7BD1-439F-87A4-CF8B31FA3661}" dt="2022-05-19T21:09:16.505" v="2025" actId="700"/>
          <ac:spMkLst>
            <pc:docMk/>
            <pc:sldMk cId="1466908741" sldId="281"/>
            <ac:spMk id="5" creationId="{0C6E029B-03D2-24D2-01D7-D99F64F5FCE9}"/>
          </ac:spMkLst>
        </pc:spChg>
        <pc:spChg chg="add del mod ord">
          <ac:chgData name="Susie Yang" userId="33edf80c-12b5-4d43-a49f-1635146109ee" providerId="ADAL" clId="{DDB8EA81-7BD1-439F-87A4-CF8B31FA3661}" dt="2022-05-19T21:13:11.279" v="2042" actId="478"/>
          <ac:spMkLst>
            <pc:docMk/>
            <pc:sldMk cId="1466908741" sldId="281"/>
            <ac:spMk id="6" creationId="{A6758B4F-E153-A5E1-F5A6-38822DECEB65}"/>
          </ac:spMkLst>
        </pc:spChg>
        <pc:spChg chg="add del mod">
          <ac:chgData name="Susie Yang" userId="33edf80c-12b5-4d43-a49f-1635146109ee" providerId="ADAL" clId="{DDB8EA81-7BD1-439F-87A4-CF8B31FA3661}" dt="2022-05-19T21:13:27.157" v="2044" actId="478"/>
          <ac:spMkLst>
            <pc:docMk/>
            <pc:sldMk cId="1466908741" sldId="281"/>
            <ac:spMk id="8" creationId="{70E19362-A71B-DF45-308B-0074C92FFB19}"/>
          </ac:spMkLst>
        </pc:spChg>
        <pc:spChg chg="add mod">
          <ac:chgData name="Susie Yang" userId="33edf80c-12b5-4d43-a49f-1635146109ee" providerId="ADAL" clId="{DDB8EA81-7BD1-439F-87A4-CF8B31FA3661}" dt="2022-05-19T21:13:40.457" v="2064" actId="207"/>
          <ac:spMkLst>
            <pc:docMk/>
            <pc:sldMk cId="1466908741" sldId="281"/>
            <ac:spMk id="11" creationId="{42EA748E-CA7C-6B95-0367-D59666FBF0DD}"/>
          </ac:spMkLst>
        </pc:spChg>
        <pc:spChg chg="add mod">
          <ac:chgData name="Susie Yang" userId="33edf80c-12b5-4d43-a49f-1635146109ee" providerId="ADAL" clId="{DDB8EA81-7BD1-439F-87A4-CF8B31FA3661}" dt="2022-05-19T21:14:57.662" v="2122" actId="1076"/>
          <ac:spMkLst>
            <pc:docMk/>
            <pc:sldMk cId="1466908741" sldId="281"/>
            <ac:spMk id="13" creationId="{D65AE408-DA8E-62A9-5D7E-1691502D6A41}"/>
          </ac:spMkLst>
        </pc:spChg>
        <pc:spChg chg="add mod">
          <ac:chgData name="Susie Yang" userId="33edf80c-12b5-4d43-a49f-1635146109ee" providerId="ADAL" clId="{DDB8EA81-7BD1-439F-87A4-CF8B31FA3661}" dt="2022-05-19T21:15:00.166" v="2123" actId="1076"/>
          <ac:spMkLst>
            <pc:docMk/>
            <pc:sldMk cId="1466908741" sldId="281"/>
            <ac:spMk id="23" creationId="{292CA13C-6934-0908-F633-55F68F5F44E3}"/>
          </ac:spMkLst>
        </pc:spChg>
        <pc:spChg chg="add mod">
          <ac:chgData name="Susie Yang" userId="33edf80c-12b5-4d43-a49f-1635146109ee" providerId="ADAL" clId="{DDB8EA81-7BD1-439F-87A4-CF8B31FA3661}" dt="2022-05-19T21:14:26.832" v="2111" actId="1076"/>
          <ac:spMkLst>
            <pc:docMk/>
            <pc:sldMk cId="1466908741" sldId="281"/>
            <ac:spMk id="25" creationId="{0E9D503E-09B1-1FC6-7EE8-5EAE24D9D40A}"/>
          </ac:spMkLst>
        </pc:spChg>
        <pc:spChg chg="add mod">
          <ac:chgData name="Susie Yang" userId="33edf80c-12b5-4d43-a49f-1635146109ee" providerId="ADAL" clId="{DDB8EA81-7BD1-439F-87A4-CF8B31FA3661}" dt="2022-05-19T21:23:50.769" v="2502" actId="20577"/>
          <ac:spMkLst>
            <pc:docMk/>
            <pc:sldMk cId="1466908741" sldId="281"/>
            <ac:spMk id="27" creationId="{714F6588-5F71-8059-C679-252A3D259761}"/>
          </ac:spMkLst>
        </pc:spChg>
        <pc:picChg chg="add mod">
          <ac:chgData name="Susie Yang" userId="33edf80c-12b5-4d43-a49f-1635146109ee" providerId="ADAL" clId="{DDB8EA81-7BD1-439F-87A4-CF8B31FA3661}" dt="2022-05-19T21:13:41.527" v="2065" actId="1076"/>
          <ac:picMkLst>
            <pc:docMk/>
            <pc:sldMk cId="1466908741" sldId="281"/>
            <ac:picMk id="10" creationId="{E930CF62-5C57-4134-83C5-9EB0BAACE73B}"/>
          </ac:picMkLst>
        </pc:picChg>
        <pc:picChg chg="add mod">
          <ac:chgData name="Susie Yang" userId="33edf80c-12b5-4d43-a49f-1635146109ee" providerId="ADAL" clId="{DDB8EA81-7BD1-439F-87A4-CF8B31FA3661}" dt="2022-05-19T21:14:57.662" v="2122" actId="1076"/>
          <ac:picMkLst>
            <pc:docMk/>
            <pc:sldMk cId="1466908741" sldId="281"/>
            <ac:picMk id="15" creationId="{624A590A-6043-81FB-A96D-082AAA3945BA}"/>
          </ac:picMkLst>
        </pc:picChg>
        <pc:picChg chg="add mod">
          <ac:chgData name="Susie Yang" userId="33edf80c-12b5-4d43-a49f-1635146109ee" providerId="ADAL" clId="{DDB8EA81-7BD1-439F-87A4-CF8B31FA3661}" dt="2022-05-19T21:14:57.662" v="2122" actId="1076"/>
          <ac:picMkLst>
            <pc:docMk/>
            <pc:sldMk cId="1466908741" sldId="281"/>
            <ac:picMk id="17" creationId="{6703585C-6F4E-E126-AA7F-B5782797770B}"/>
          </ac:picMkLst>
        </pc:picChg>
        <pc:picChg chg="add mod">
          <ac:chgData name="Susie Yang" userId="33edf80c-12b5-4d43-a49f-1635146109ee" providerId="ADAL" clId="{DDB8EA81-7BD1-439F-87A4-CF8B31FA3661}" dt="2022-05-19T21:14:57.662" v="2122" actId="1076"/>
          <ac:picMkLst>
            <pc:docMk/>
            <pc:sldMk cId="1466908741" sldId="281"/>
            <ac:picMk id="19" creationId="{D2906413-5E43-7525-FF8D-540B10B7408C}"/>
          </ac:picMkLst>
        </pc:picChg>
        <pc:picChg chg="add mod">
          <ac:chgData name="Susie Yang" userId="33edf80c-12b5-4d43-a49f-1635146109ee" providerId="ADAL" clId="{DDB8EA81-7BD1-439F-87A4-CF8B31FA3661}" dt="2022-05-19T21:14:57.662" v="2122" actId="1076"/>
          <ac:picMkLst>
            <pc:docMk/>
            <pc:sldMk cId="1466908741" sldId="281"/>
            <ac:picMk id="21" creationId="{F06A95A0-02A3-C344-CD2C-360B04E1E121}"/>
          </ac:picMkLst>
        </pc:picChg>
      </pc:sldChg>
      <pc:sldChg chg="addSp modSp new del mod modClrScheme chgLayout">
        <pc:chgData name="Susie Yang" userId="33edf80c-12b5-4d43-a49f-1635146109ee" providerId="ADAL" clId="{DDB8EA81-7BD1-439F-87A4-CF8B31FA3661}" dt="2022-05-19T21:25:08.119" v="2507" actId="47"/>
        <pc:sldMkLst>
          <pc:docMk/>
          <pc:sldMk cId="2010913159" sldId="282"/>
        </pc:sldMkLst>
        <pc:spChg chg="add mod">
          <ac:chgData name="Susie Yang" userId="33edf80c-12b5-4d43-a49f-1635146109ee" providerId="ADAL" clId="{DDB8EA81-7BD1-439F-87A4-CF8B31FA3661}" dt="2022-05-19T21:24:41.653" v="2504" actId="700"/>
          <ac:spMkLst>
            <pc:docMk/>
            <pc:sldMk cId="2010913159" sldId="282"/>
            <ac:spMk id="2" creationId="{432517E9-7051-6E44-6342-A864E8299E52}"/>
          </ac:spMkLst>
        </pc:spChg>
        <pc:spChg chg="add mod">
          <ac:chgData name="Susie Yang" userId="33edf80c-12b5-4d43-a49f-1635146109ee" providerId="ADAL" clId="{DDB8EA81-7BD1-439F-87A4-CF8B31FA3661}" dt="2022-05-19T21:24:41.653" v="2504" actId="700"/>
          <ac:spMkLst>
            <pc:docMk/>
            <pc:sldMk cId="2010913159" sldId="282"/>
            <ac:spMk id="3" creationId="{90677429-9ABC-FC2E-7CE7-302967A99BAD}"/>
          </ac:spMkLst>
        </pc:spChg>
      </pc:sldChg>
      <pc:sldChg chg="addSp delSp modSp new del mod">
        <pc:chgData name="Susie Yang" userId="33edf80c-12b5-4d43-a49f-1635146109ee" providerId="ADAL" clId="{DDB8EA81-7BD1-439F-87A4-CF8B31FA3661}" dt="2022-05-19T23:14:10.232" v="3031" actId="47"/>
        <pc:sldMkLst>
          <pc:docMk/>
          <pc:sldMk cId="1922053454" sldId="283"/>
        </pc:sldMkLst>
        <pc:spChg chg="del">
          <ac:chgData name="Susie Yang" userId="33edf80c-12b5-4d43-a49f-1635146109ee" providerId="ADAL" clId="{DDB8EA81-7BD1-439F-87A4-CF8B31FA3661}" dt="2022-05-19T21:25:41.462" v="2508" actId="478"/>
          <ac:spMkLst>
            <pc:docMk/>
            <pc:sldMk cId="1922053454" sldId="283"/>
            <ac:spMk id="2" creationId="{69772E80-465E-D811-3ADB-C2924F6E3E9D}"/>
          </ac:spMkLst>
        </pc:spChg>
        <pc:spChg chg="del">
          <ac:chgData name="Susie Yang" userId="33edf80c-12b5-4d43-a49f-1635146109ee" providerId="ADAL" clId="{DDB8EA81-7BD1-439F-87A4-CF8B31FA3661}" dt="2022-05-19T21:25:05.845" v="2506" actId="478"/>
          <ac:spMkLst>
            <pc:docMk/>
            <pc:sldMk cId="1922053454" sldId="283"/>
            <ac:spMk id="3" creationId="{40A85274-4AA0-2C1A-2673-67F27BB2380B}"/>
          </ac:spMkLst>
        </pc:spChg>
        <pc:spChg chg="add mod">
          <ac:chgData name="Susie Yang" userId="33edf80c-12b5-4d43-a49f-1635146109ee" providerId="ADAL" clId="{DDB8EA81-7BD1-439F-87A4-CF8B31FA3661}" dt="2022-05-19T21:30:06.077" v="2624" actId="1076"/>
          <ac:spMkLst>
            <pc:docMk/>
            <pc:sldMk cId="1922053454" sldId="283"/>
            <ac:spMk id="6" creationId="{2A53C07E-14D9-DCC0-6FF3-D6B72293330D}"/>
          </ac:spMkLst>
        </pc:spChg>
        <pc:spChg chg="add mod">
          <ac:chgData name="Susie Yang" userId="33edf80c-12b5-4d43-a49f-1635146109ee" providerId="ADAL" clId="{DDB8EA81-7BD1-439F-87A4-CF8B31FA3661}" dt="2022-05-19T22:55:16.502" v="2811" actId="1076"/>
          <ac:spMkLst>
            <pc:docMk/>
            <pc:sldMk cId="1922053454" sldId="283"/>
            <ac:spMk id="10" creationId="{E7CF4328-FAFA-A7B7-1F09-C2A4C3A3CC1A}"/>
          </ac:spMkLst>
        </pc:spChg>
        <pc:spChg chg="add mod">
          <ac:chgData name="Susie Yang" userId="33edf80c-12b5-4d43-a49f-1635146109ee" providerId="ADAL" clId="{DDB8EA81-7BD1-439F-87A4-CF8B31FA3661}" dt="2022-05-19T22:54:51.192" v="2807" actId="2711"/>
          <ac:spMkLst>
            <pc:docMk/>
            <pc:sldMk cId="1922053454" sldId="283"/>
            <ac:spMk id="12" creationId="{F17387F7-44B8-B5CE-820B-E9147475458F}"/>
          </ac:spMkLst>
        </pc:spChg>
        <pc:spChg chg="add mod">
          <ac:chgData name="Susie Yang" userId="33edf80c-12b5-4d43-a49f-1635146109ee" providerId="ADAL" clId="{DDB8EA81-7BD1-439F-87A4-CF8B31FA3661}" dt="2022-05-19T22:55:00.653" v="2808" actId="14100"/>
          <ac:spMkLst>
            <pc:docMk/>
            <pc:sldMk cId="1922053454" sldId="283"/>
            <ac:spMk id="22" creationId="{FD389E6C-98B3-B701-D56C-1D8B1BF94B9A}"/>
          </ac:spMkLst>
        </pc:spChg>
        <pc:grpChg chg="add">
          <ac:chgData name="Susie Yang" userId="33edf80c-12b5-4d43-a49f-1635146109ee" providerId="ADAL" clId="{DDB8EA81-7BD1-439F-87A4-CF8B31FA3661}" dt="2022-05-19T22:55:06.061" v="2809" actId="164"/>
          <ac:grpSpMkLst>
            <pc:docMk/>
            <pc:sldMk cId="1922053454" sldId="283"/>
            <ac:grpSpMk id="24" creationId="{F56C250B-F621-1A50-B5C9-29152B2AFA45}"/>
          </ac:grpSpMkLst>
        </pc:grpChg>
        <pc:graphicFrameChg chg="add del mod modGraphic">
          <ac:chgData name="Susie Yang" userId="33edf80c-12b5-4d43-a49f-1635146109ee" providerId="ADAL" clId="{DDB8EA81-7BD1-439F-87A4-CF8B31FA3661}" dt="2022-05-19T22:44:31.610" v="2636" actId="478"/>
          <ac:graphicFrameMkLst>
            <pc:docMk/>
            <pc:sldMk cId="1922053454" sldId="283"/>
            <ac:graphicFrameMk id="23" creationId="{7AD9A7E5-5818-BA28-9649-CE811B706A1A}"/>
          </ac:graphicFrameMkLst>
        </pc:graphicFrameChg>
        <pc:picChg chg="add">
          <ac:chgData name="Susie Yang" userId="33edf80c-12b5-4d43-a49f-1635146109ee" providerId="ADAL" clId="{DDB8EA81-7BD1-439F-87A4-CF8B31FA3661}" dt="2022-05-19T21:25:57.053" v="2511" actId="22"/>
          <ac:picMkLst>
            <pc:docMk/>
            <pc:sldMk cId="1922053454" sldId="283"/>
            <ac:picMk id="5" creationId="{6B86F8F5-A8AE-A495-8AAF-976E03497DDA}"/>
          </ac:picMkLst>
        </pc:picChg>
        <pc:picChg chg="add mod">
          <ac:chgData name="Susie Yang" userId="33edf80c-12b5-4d43-a49f-1635146109ee" providerId="ADAL" clId="{DDB8EA81-7BD1-439F-87A4-CF8B31FA3661}" dt="2022-05-19T22:55:25.788" v="2814" actId="14100"/>
          <ac:picMkLst>
            <pc:docMk/>
            <pc:sldMk cId="1922053454" sldId="283"/>
            <ac:picMk id="8" creationId="{2F2637F6-6D8F-CE94-238C-A34E5656B2BD}"/>
          </ac:picMkLst>
        </pc:picChg>
        <pc:picChg chg="add mod">
          <ac:chgData name="Susie Yang" userId="33edf80c-12b5-4d43-a49f-1635146109ee" providerId="ADAL" clId="{DDB8EA81-7BD1-439F-87A4-CF8B31FA3661}" dt="2022-05-19T22:54:51.192" v="2807" actId="2711"/>
          <ac:picMkLst>
            <pc:docMk/>
            <pc:sldMk cId="1922053454" sldId="283"/>
            <ac:picMk id="14" creationId="{65524A99-4D67-94F7-E8CD-EC82835282E3}"/>
          </ac:picMkLst>
        </pc:picChg>
        <pc:picChg chg="add mod">
          <ac:chgData name="Susie Yang" userId="33edf80c-12b5-4d43-a49f-1635146109ee" providerId="ADAL" clId="{DDB8EA81-7BD1-439F-87A4-CF8B31FA3661}" dt="2022-05-19T22:54:51.192" v="2807" actId="2711"/>
          <ac:picMkLst>
            <pc:docMk/>
            <pc:sldMk cId="1922053454" sldId="283"/>
            <ac:picMk id="16" creationId="{24CD8591-B62D-BC9D-DCA5-560F36EA54E0}"/>
          </ac:picMkLst>
        </pc:picChg>
        <pc:picChg chg="add mod">
          <ac:chgData name="Susie Yang" userId="33edf80c-12b5-4d43-a49f-1635146109ee" providerId="ADAL" clId="{DDB8EA81-7BD1-439F-87A4-CF8B31FA3661}" dt="2022-05-19T22:54:51.192" v="2807" actId="2711"/>
          <ac:picMkLst>
            <pc:docMk/>
            <pc:sldMk cId="1922053454" sldId="283"/>
            <ac:picMk id="18" creationId="{5D691DC4-79EA-F51E-060D-B40F3FEF072A}"/>
          </ac:picMkLst>
        </pc:picChg>
        <pc:picChg chg="add mod">
          <ac:chgData name="Susie Yang" userId="33edf80c-12b5-4d43-a49f-1635146109ee" providerId="ADAL" clId="{DDB8EA81-7BD1-439F-87A4-CF8B31FA3661}" dt="2022-05-19T22:54:51.192" v="2807" actId="2711"/>
          <ac:picMkLst>
            <pc:docMk/>
            <pc:sldMk cId="1922053454" sldId="283"/>
            <ac:picMk id="20" creationId="{20E59A7F-47EE-0CD5-5817-7D6715CA1410}"/>
          </ac:picMkLst>
        </pc:picChg>
        <pc:picChg chg="add mod">
          <ac:chgData name="Susie Yang" userId="33edf80c-12b5-4d43-a49f-1635146109ee" providerId="ADAL" clId="{DDB8EA81-7BD1-439F-87A4-CF8B31FA3661}" dt="2022-05-19T21:29:34.985" v="2610" actId="1076"/>
          <ac:picMkLst>
            <pc:docMk/>
            <pc:sldMk cId="1922053454" sldId="283"/>
            <ac:picMk id="2050" creationId="{231B8B82-4A31-F98E-A3A6-BDBDE7FB68B0}"/>
          </ac:picMkLst>
        </pc:picChg>
        <pc:picChg chg="add del mod">
          <ac:chgData name="Susie Yang" userId="33edf80c-12b5-4d43-a49f-1635146109ee" providerId="ADAL" clId="{DDB8EA81-7BD1-439F-87A4-CF8B31FA3661}" dt="2022-05-19T22:44:33.858" v="2637" actId="478"/>
          <ac:picMkLst>
            <pc:docMk/>
            <pc:sldMk cId="1922053454" sldId="283"/>
            <ac:picMk id="2052" creationId="{425E8F45-3A89-52AF-3731-309655709055}"/>
          </ac:picMkLst>
        </pc:picChg>
        <pc:picChg chg="add del mod">
          <ac:chgData name="Susie Yang" userId="33edf80c-12b5-4d43-a49f-1635146109ee" providerId="ADAL" clId="{DDB8EA81-7BD1-439F-87A4-CF8B31FA3661}" dt="2022-05-19T22:45:20.166" v="2649" actId="21"/>
          <ac:picMkLst>
            <pc:docMk/>
            <pc:sldMk cId="1922053454" sldId="283"/>
            <ac:picMk id="2054" creationId="{816DA790-0715-0E0C-F229-A531B85DAB44}"/>
          </ac:picMkLst>
        </pc:picChg>
      </pc:sldChg>
      <pc:sldChg chg="addSp delSp modSp new mod modAnim">
        <pc:chgData name="Susie Yang" userId="33edf80c-12b5-4d43-a49f-1635146109ee" providerId="ADAL" clId="{DDB8EA81-7BD1-439F-87A4-CF8B31FA3661}" dt="2022-05-19T23:29:46.933" v="3276" actId="478"/>
        <pc:sldMkLst>
          <pc:docMk/>
          <pc:sldMk cId="2160836293" sldId="284"/>
        </pc:sldMkLst>
        <pc:spChg chg="del">
          <ac:chgData name="Susie Yang" userId="33edf80c-12b5-4d43-a49f-1635146109ee" providerId="ADAL" clId="{DDB8EA81-7BD1-439F-87A4-CF8B31FA3661}" dt="2022-05-19T22:07:24.159" v="2632" actId="478"/>
          <ac:spMkLst>
            <pc:docMk/>
            <pc:sldMk cId="2160836293" sldId="284"/>
            <ac:spMk id="2" creationId="{AD8AECCD-087E-41E5-DB2B-21300D0F3234}"/>
          </ac:spMkLst>
        </pc:spChg>
        <pc:spChg chg="del">
          <ac:chgData name="Susie Yang" userId="33edf80c-12b5-4d43-a49f-1635146109ee" providerId="ADAL" clId="{DDB8EA81-7BD1-439F-87A4-CF8B31FA3661}" dt="2022-05-19T22:07:27.349" v="2633" actId="478"/>
          <ac:spMkLst>
            <pc:docMk/>
            <pc:sldMk cId="2160836293" sldId="284"/>
            <ac:spMk id="3" creationId="{19C84894-2BBD-A433-AC6C-9A0AD4376C9F}"/>
          </ac:spMkLst>
        </pc:spChg>
        <pc:spChg chg="add mod">
          <ac:chgData name="Susie Yang" userId="33edf80c-12b5-4d43-a49f-1635146109ee" providerId="ADAL" clId="{DDB8EA81-7BD1-439F-87A4-CF8B31FA3661}" dt="2022-05-19T23:28:23.881" v="3269" actId="1076"/>
          <ac:spMkLst>
            <pc:docMk/>
            <pc:sldMk cId="2160836293" sldId="284"/>
            <ac:spMk id="4" creationId="{C2832A2F-82BD-9BF3-E6FF-19D945BCE8E8}"/>
          </ac:spMkLst>
        </pc:spChg>
        <pc:spChg chg="add mod">
          <ac:chgData name="Susie Yang" userId="33edf80c-12b5-4d43-a49f-1635146109ee" providerId="ADAL" clId="{DDB8EA81-7BD1-439F-87A4-CF8B31FA3661}" dt="2022-05-19T23:26:18.998" v="3258" actId="1076"/>
          <ac:spMkLst>
            <pc:docMk/>
            <pc:sldMk cId="2160836293" sldId="284"/>
            <ac:spMk id="5" creationId="{1A1341CA-7E2B-A7BF-DEEC-FA46CF387580}"/>
          </ac:spMkLst>
        </pc:spChg>
        <pc:spChg chg="add mod">
          <ac:chgData name="Susie Yang" userId="33edf80c-12b5-4d43-a49f-1635146109ee" providerId="ADAL" clId="{DDB8EA81-7BD1-439F-87A4-CF8B31FA3661}" dt="2022-05-19T23:26:25.397" v="3259" actId="1076"/>
          <ac:spMkLst>
            <pc:docMk/>
            <pc:sldMk cId="2160836293" sldId="284"/>
            <ac:spMk id="6" creationId="{6243CD01-27D5-BBF0-EA8C-CC3AD0C89D30}"/>
          </ac:spMkLst>
        </pc:spChg>
        <pc:spChg chg="add mod">
          <ac:chgData name="Susie Yang" userId="33edf80c-12b5-4d43-a49f-1635146109ee" providerId="ADAL" clId="{DDB8EA81-7BD1-439F-87A4-CF8B31FA3661}" dt="2022-05-19T23:25:01.244" v="3245" actId="1076"/>
          <ac:spMkLst>
            <pc:docMk/>
            <pc:sldMk cId="2160836293" sldId="284"/>
            <ac:spMk id="7" creationId="{96B9793D-6966-8AFC-6EA0-7C295EDE600F}"/>
          </ac:spMkLst>
        </pc:spChg>
        <pc:spChg chg="add mod">
          <ac:chgData name="Susie Yang" userId="33edf80c-12b5-4d43-a49f-1635146109ee" providerId="ADAL" clId="{DDB8EA81-7BD1-439F-87A4-CF8B31FA3661}" dt="2022-05-19T23:24:57.848" v="3244" actId="1076"/>
          <ac:spMkLst>
            <pc:docMk/>
            <pc:sldMk cId="2160836293" sldId="284"/>
            <ac:spMk id="8" creationId="{889193B4-0E4D-F68F-FE2D-578B109D1561}"/>
          </ac:spMkLst>
        </pc:spChg>
        <pc:spChg chg="add mod">
          <ac:chgData name="Susie Yang" userId="33edf80c-12b5-4d43-a49f-1635146109ee" providerId="ADAL" clId="{DDB8EA81-7BD1-439F-87A4-CF8B31FA3661}" dt="2022-05-19T23:25:50.260" v="3256" actId="1076"/>
          <ac:spMkLst>
            <pc:docMk/>
            <pc:sldMk cId="2160836293" sldId="284"/>
            <ac:spMk id="9" creationId="{1BC4084B-3883-A574-9400-5AB41ABA16EA}"/>
          </ac:spMkLst>
        </pc:spChg>
        <pc:spChg chg="add mod">
          <ac:chgData name="Susie Yang" userId="33edf80c-12b5-4d43-a49f-1635146109ee" providerId="ADAL" clId="{DDB8EA81-7BD1-439F-87A4-CF8B31FA3661}" dt="2022-05-19T23:25:47.944" v="3255" actId="1076"/>
          <ac:spMkLst>
            <pc:docMk/>
            <pc:sldMk cId="2160836293" sldId="284"/>
            <ac:spMk id="10" creationId="{3B02C1CC-9F53-A9A1-2AD3-44549F31A844}"/>
          </ac:spMkLst>
        </pc:spChg>
        <pc:spChg chg="add mod">
          <ac:chgData name="Susie Yang" userId="33edf80c-12b5-4d43-a49f-1635146109ee" providerId="ADAL" clId="{DDB8EA81-7BD1-439F-87A4-CF8B31FA3661}" dt="2022-05-19T23:27:24.852" v="3265" actId="1076"/>
          <ac:spMkLst>
            <pc:docMk/>
            <pc:sldMk cId="2160836293" sldId="284"/>
            <ac:spMk id="11" creationId="{FF531427-E4D2-5EE0-3DC7-D9CBB3F8A93A}"/>
          </ac:spMkLst>
        </pc:spChg>
        <pc:spChg chg="mod">
          <ac:chgData name="Susie Yang" userId="33edf80c-12b5-4d43-a49f-1635146109ee" providerId="ADAL" clId="{DDB8EA81-7BD1-439F-87A4-CF8B31FA3661}" dt="2022-05-19T23:26:57.669" v="3260" actId="17032"/>
          <ac:spMkLst>
            <pc:docMk/>
            <pc:sldMk cId="2160836293" sldId="284"/>
            <ac:spMk id="13" creationId="{C0BD86D7-3C49-B436-A984-3610938CFE30}"/>
          </ac:spMkLst>
        </pc:spChg>
        <pc:spChg chg="mod">
          <ac:chgData name="Susie Yang" userId="33edf80c-12b5-4d43-a49f-1635146109ee" providerId="ADAL" clId="{DDB8EA81-7BD1-439F-87A4-CF8B31FA3661}" dt="2022-05-19T23:24:16.885" v="3236" actId="207"/>
          <ac:spMkLst>
            <pc:docMk/>
            <pc:sldMk cId="2160836293" sldId="284"/>
            <ac:spMk id="14" creationId="{34825F66-4B68-DCA0-B25B-6D5384753641}"/>
          </ac:spMkLst>
        </pc:spChg>
        <pc:spChg chg="mod">
          <ac:chgData name="Susie Yang" userId="33edf80c-12b5-4d43-a49f-1635146109ee" providerId="ADAL" clId="{DDB8EA81-7BD1-439F-87A4-CF8B31FA3661}" dt="2022-05-19T23:24:16.885" v="3236" actId="207"/>
          <ac:spMkLst>
            <pc:docMk/>
            <pc:sldMk cId="2160836293" sldId="284"/>
            <ac:spMk id="17" creationId="{EAF9EC88-7C70-0C80-E5FC-0E5FA45F00E2}"/>
          </ac:spMkLst>
        </pc:spChg>
        <pc:spChg chg="mod">
          <ac:chgData name="Susie Yang" userId="33edf80c-12b5-4d43-a49f-1635146109ee" providerId="ADAL" clId="{DDB8EA81-7BD1-439F-87A4-CF8B31FA3661}" dt="2022-05-19T23:27:13.491" v="3263" actId="1076"/>
          <ac:spMkLst>
            <pc:docMk/>
            <pc:sldMk cId="2160836293" sldId="284"/>
            <ac:spMk id="18" creationId="{24847F80-7630-7DA5-16BA-BA10572FAB16}"/>
          </ac:spMkLst>
        </pc:spChg>
        <pc:spChg chg="mod">
          <ac:chgData name="Susie Yang" userId="33edf80c-12b5-4d43-a49f-1635146109ee" providerId="ADAL" clId="{DDB8EA81-7BD1-439F-87A4-CF8B31FA3661}" dt="2022-05-19T23:27:01.789" v="3261" actId="17032"/>
          <ac:spMkLst>
            <pc:docMk/>
            <pc:sldMk cId="2160836293" sldId="284"/>
            <ac:spMk id="21" creationId="{106A2C25-8BDB-D81E-00F4-90EFF650851C}"/>
          </ac:spMkLst>
        </pc:spChg>
        <pc:spChg chg="mod">
          <ac:chgData name="Susie Yang" userId="33edf80c-12b5-4d43-a49f-1635146109ee" providerId="ADAL" clId="{DDB8EA81-7BD1-439F-87A4-CF8B31FA3661}" dt="2022-05-19T23:24:16.885" v="3236" actId="207"/>
          <ac:spMkLst>
            <pc:docMk/>
            <pc:sldMk cId="2160836293" sldId="284"/>
            <ac:spMk id="22" creationId="{D1F402A0-E064-C662-06D0-4F84BA169303}"/>
          </ac:spMkLst>
        </pc:spChg>
        <pc:grpChg chg="add mod">
          <ac:chgData name="Susie Yang" userId="33edf80c-12b5-4d43-a49f-1635146109ee" providerId="ADAL" clId="{DDB8EA81-7BD1-439F-87A4-CF8B31FA3661}" dt="2022-05-19T23:24:53.234" v="3243" actId="1076"/>
          <ac:grpSpMkLst>
            <pc:docMk/>
            <pc:sldMk cId="2160836293" sldId="284"/>
            <ac:grpSpMk id="12" creationId="{A50A256A-41E5-80F2-52FD-216EF6B7AD20}"/>
          </ac:grpSpMkLst>
        </pc:grpChg>
        <pc:grpChg chg="add mod">
          <ac:chgData name="Susie Yang" userId="33edf80c-12b5-4d43-a49f-1635146109ee" providerId="ADAL" clId="{DDB8EA81-7BD1-439F-87A4-CF8B31FA3661}" dt="2022-05-19T23:24:41.457" v="3241" actId="1076"/>
          <ac:grpSpMkLst>
            <pc:docMk/>
            <pc:sldMk cId="2160836293" sldId="284"/>
            <ac:grpSpMk id="16" creationId="{7D808161-617A-59F3-D646-7099305E8C0E}"/>
          </ac:grpSpMkLst>
        </pc:grpChg>
        <pc:grpChg chg="add mod">
          <ac:chgData name="Susie Yang" userId="33edf80c-12b5-4d43-a49f-1635146109ee" providerId="ADAL" clId="{DDB8EA81-7BD1-439F-87A4-CF8B31FA3661}" dt="2022-05-19T23:24:53.234" v="3243" actId="1076"/>
          <ac:grpSpMkLst>
            <pc:docMk/>
            <pc:sldMk cId="2160836293" sldId="284"/>
            <ac:grpSpMk id="20" creationId="{9CA14C81-90BD-2C96-6C02-42FEA2E10225}"/>
          </ac:grpSpMkLst>
        </pc:grpChg>
        <pc:picChg chg="mod">
          <ac:chgData name="Susie Yang" userId="33edf80c-12b5-4d43-a49f-1635146109ee" providerId="ADAL" clId="{DDB8EA81-7BD1-439F-87A4-CF8B31FA3661}" dt="2022-05-19T23:24:13.959" v="3235"/>
          <ac:picMkLst>
            <pc:docMk/>
            <pc:sldMk cId="2160836293" sldId="284"/>
            <ac:picMk id="15" creationId="{20E65BF4-DDC4-2F46-89E2-0C5664D1411B}"/>
          </ac:picMkLst>
        </pc:picChg>
        <pc:picChg chg="mod">
          <ac:chgData name="Susie Yang" userId="33edf80c-12b5-4d43-a49f-1635146109ee" providerId="ADAL" clId="{DDB8EA81-7BD1-439F-87A4-CF8B31FA3661}" dt="2022-05-19T23:27:16.416" v="3264" actId="1076"/>
          <ac:picMkLst>
            <pc:docMk/>
            <pc:sldMk cId="2160836293" sldId="284"/>
            <ac:picMk id="19" creationId="{08886B6A-4008-6D40-38F3-1342A64C9ED4}"/>
          </ac:picMkLst>
        </pc:picChg>
        <pc:picChg chg="mod">
          <ac:chgData name="Susie Yang" userId="33edf80c-12b5-4d43-a49f-1635146109ee" providerId="ADAL" clId="{DDB8EA81-7BD1-439F-87A4-CF8B31FA3661}" dt="2022-05-19T23:24:13.959" v="3235"/>
          <ac:picMkLst>
            <pc:docMk/>
            <pc:sldMk cId="2160836293" sldId="284"/>
            <ac:picMk id="23" creationId="{18BC0E10-3413-5582-2DCD-8F470E4A6FEB}"/>
          </ac:picMkLst>
        </pc:picChg>
        <pc:picChg chg="add del">
          <ac:chgData name="Susie Yang" userId="33edf80c-12b5-4d43-a49f-1635146109ee" providerId="ADAL" clId="{DDB8EA81-7BD1-439F-87A4-CF8B31FA3661}" dt="2022-05-19T23:29:46.933" v="3276" actId="478"/>
          <ac:picMkLst>
            <pc:docMk/>
            <pc:sldMk cId="2160836293" sldId="284"/>
            <ac:picMk id="25" creationId="{059EE83F-D6BB-EFE1-6F4E-4565718FA656}"/>
          </ac:picMkLst>
        </pc:picChg>
      </pc:sldChg>
      <pc:sldChg chg="delSp modSp new mod modClrScheme chgLayout">
        <pc:chgData name="Susie Yang" userId="33edf80c-12b5-4d43-a49f-1635146109ee" providerId="ADAL" clId="{DDB8EA81-7BD1-439F-87A4-CF8B31FA3661}" dt="2022-05-19T23:16:05.591" v="3045" actId="122"/>
        <pc:sldMkLst>
          <pc:docMk/>
          <pc:sldMk cId="3246875949" sldId="285"/>
        </pc:sldMkLst>
        <pc:spChg chg="mod ord">
          <ac:chgData name="Susie Yang" userId="33edf80c-12b5-4d43-a49f-1635146109ee" providerId="ADAL" clId="{DDB8EA81-7BD1-439F-87A4-CF8B31FA3661}" dt="2022-05-19T23:16:05.591" v="3045" actId="122"/>
          <ac:spMkLst>
            <pc:docMk/>
            <pc:sldMk cId="3246875949" sldId="285"/>
            <ac:spMk id="2" creationId="{668D929D-ADF4-BA5E-7A30-FC12D8E257A8}"/>
          </ac:spMkLst>
        </pc:spChg>
        <pc:spChg chg="del">
          <ac:chgData name="Susie Yang" userId="33edf80c-12b5-4d43-a49f-1635146109ee" providerId="ADAL" clId="{DDB8EA81-7BD1-439F-87A4-CF8B31FA3661}" dt="2022-05-19T23:15:16.109" v="3033" actId="700"/>
          <ac:spMkLst>
            <pc:docMk/>
            <pc:sldMk cId="3246875949" sldId="285"/>
            <ac:spMk id="3" creationId="{574F9CD0-00B3-9A8D-79DB-0FC098B78C26}"/>
          </ac:spMkLst>
        </pc:spChg>
      </pc:sldChg>
      <pc:sldChg chg="addSp delSp modSp new mod modClrScheme chgLayout">
        <pc:chgData name="Susie Yang" userId="33edf80c-12b5-4d43-a49f-1635146109ee" providerId="ADAL" clId="{DDB8EA81-7BD1-439F-87A4-CF8B31FA3661}" dt="2022-05-20T00:08:58.650" v="3298" actId="478"/>
        <pc:sldMkLst>
          <pc:docMk/>
          <pc:sldMk cId="3635821051" sldId="286"/>
        </pc:sldMkLst>
        <pc:spChg chg="del">
          <ac:chgData name="Susie Yang" userId="33edf80c-12b5-4d43-a49f-1635146109ee" providerId="ADAL" clId="{DDB8EA81-7BD1-439F-87A4-CF8B31FA3661}" dt="2022-05-19T22:45:17.424" v="2648" actId="700"/>
          <ac:spMkLst>
            <pc:docMk/>
            <pc:sldMk cId="3635821051" sldId="286"/>
            <ac:spMk id="2" creationId="{345AF96F-5FA0-007A-2A68-B863824210CB}"/>
          </ac:spMkLst>
        </pc:spChg>
        <pc:spChg chg="del">
          <ac:chgData name="Susie Yang" userId="33edf80c-12b5-4d43-a49f-1635146109ee" providerId="ADAL" clId="{DDB8EA81-7BD1-439F-87A4-CF8B31FA3661}" dt="2022-05-19T22:45:17.424" v="2648" actId="700"/>
          <ac:spMkLst>
            <pc:docMk/>
            <pc:sldMk cId="3635821051" sldId="286"/>
            <ac:spMk id="3" creationId="{DDC265B0-2689-3BED-23BC-BDA5809589E1}"/>
          </ac:spMkLst>
        </pc:spChg>
        <pc:spChg chg="add del mod">
          <ac:chgData name="Susie Yang" userId="33edf80c-12b5-4d43-a49f-1635146109ee" providerId="ADAL" clId="{DDB8EA81-7BD1-439F-87A4-CF8B31FA3661}" dt="2022-05-19T22:45:36.988" v="2658" actId="478"/>
          <ac:spMkLst>
            <pc:docMk/>
            <pc:sldMk cId="3635821051" sldId="286"/>
            <ac:spMk id="6" creationId="{3D51837A-D04B-C9D1-9E53-64686E678BD3}"/>
          </ac:spMkLst>
        </pc:spChg>
        <pc:spChg chg="add del mod">
          <ac:chgData name="Susie Yang" userId="33edf80c-12b5-4d43-a49f-1635146109ee" providerId="ADAL" clId="{DDB8EA81-7BD1-439F-87A4-CF8B31FA3661}" dt="2022-05-19T22:45:38.107" v="2659" actId="478"/>
          <ac:spMkLst>
            <pc:docMk/>
            <pc:sldMk cId="3635821051" sldId="286"/>
            <ac:spMk id="7" creationId="{B3C5A41B-B620-3894-C07D-D3E23BFF8D9B}"/>
          </ac:spMkLst>
        </pc:spChg>
        <pc:spChg chg="add mod">
          <ac:chgData name="Susie Yang" userId="33edf80c-12b5-4d43-a49f-1635146109ee" providerId="ADAL" clId="{DDB8EA81-7BD1-439F-87A4-CF8B31FA3661}" dt="2022-05-19T22:57:13.067" v="2817" actId="1076"/>
          <ac:spMkLst>
            <pc:docMk/>
            <pc:sldMk cId="3635821051" sldId="286"/>
            <ac:spMk id="12" creationId="{A755CB81-C7FE-FC14-A857-C7E49C76D943}"/>
          </ac:spMkLst>
        </pc:spChg>
        <pc:spChg chg="add mod">
          <ac:chgData name="Susie Yang" userId="33edf80c-12b5-4d43-a49f-1635146109ee" providerId="ADAL" clId="{DDB8EA81-7BD1-439F-87A4-CF8B31FA3661}" dt="2022-05-19T23:30:11.639" v="3280" actId="1076"/>
          <ac:spMkLst>
            <pc:docMk/>
            <pc:sldMk cId="3635821051" sldId="286"/>
            <ac:spMk id="15" creationId="{206B2907-129F-1B2B-8E6D-F4B19A2EC060}"/>
          </ac:spMkLst>
        </pc:spChg>
        <pc:spChg chg="mod topLvl">
          <ac:chgData name="Susie Yang" userId="33edf80c-12b5-4d43-a49f-1635146109ee" providerId="ADAL" clId="{DDB8EA81-7BD1-439F-87A4-CF8B31FA3661}" dt="2022-05-19T23:14:06.803" v="3030" actId="1076"/>
          <ac:spMkLst>
            <pc:docMk/>
            <pc:sldMk cId="3635821051" sldId="286"/>
            <ac:spMk id="17" creationId="{441C2523-7347-3A0C-4E28-EAB2A2309F53}"/>
          </ac:spMkLst>
        </pc:spChg>
        <pc:spChg chg="mod topLvl">
          <ac:chgData name="Susie Yang" userId="33edf80c-12b5-4d43-a49f-1635146109ee" providerId="ADAL" clId="{DDB8EA81-7BD1-439F-87A4-CF8B31FA3661}" dt="2022-05-19T23:14:06.803" v="3030" actId="1076"/>
          <ac:spMkLst>
            <pc:docMk/>
            <pc:sldMk cId="3635821051" sldId="286"/>
            <ac:spMk id="22" creationId="{D9C31C74-1FD5-E708-18C6-31109410FEC0}"/>
          </ac:spMkLst>
        </pc:spChg>
        <pc:spChg chg="add mod">
          <ac:chgData name="Susie Yang" userId="33edf80c-12b5-4d43-a49f-1635146109ee" providerId="ADAL" clId="{DDB8EA81-7BD1-439F-87A4-CF8B31FA3661}" dt="2022-05-19T23:30:11.639" v="3280" actId="1076"/>
          <ac:spMkLst>
            <pc:docMk/>
            <pc:sldMk cId="3635821051" sldId="286"/>
            <ac:spMk id="25" creationId="{DECF436C-1FF3-A184-88C6-FA69116D897D}"/>
          </ac:spMkLst>
        </pc:spChg>
        <pc:spChg chg="add mod">
          <ac:chgData name="Susie Yang" userId="33edf80c-12b5-4d43-a49f-1635146109ee" providerId="ADAL" clId="{DDB8EA81-7BD1-439F-87A4-CF8B31FA3661}" dt="2022-05-19T23:30:16.138" v="3282" actId="571"/>
          <ac:spMkLst>
            <pc:docMk/>
            <pc:sldMk cId="3635821051" sldId="286"/>
            <ac:spMk id="26" creationId="{19028E72-6851-6A65-CCE6-A2E2007C5F7E}"/>
          </ac:spMkLst>
        </pc:spChg>
        <pc:spChg chg="add mod">
          <ac:chgData name="Susie Yang" userId="33edf80c-12b5-4d43-a49f-1635146109ee" providerId="ADAL" clId="{DDB8EA81-7BD1-439F-87A4-CF8B31FA3661}" dt="2022-05-19T23:30:16.138" v="3282" actId="571"/>
          <ac:spMkLst>
            <pc:docMk/>
            <pc:sldMk cId="3635821051" sldId="286"/>
            <ac:spMk id="27" creationId="{15DBE085-B98F-7CDB-E335-3FCF98104F23}"/>
          </ac:spMkLst>
        </pc:spChg>
        <pc:grpChg chg="add mod">
          <ac:chgData name="Susie Yang" userId="33edf80c-12b5-4d43-a49f-1635146109ee" providerId="ADAL" clId="{DDB8EA81-7BD1-439F-87A4-CF8B31FA3661}" dt="2022-05-19T22:57:13.067" v="2817" actId="1076"/>
          <ac:grpSpMkLst>
            <pc:docMk/>
            <pc:sldMk cId="3635821051" sldId="286"/>
            <ac:grpSpMk id="13" creationId="{E658D7DD-8AA8-B453-2639-09D185DCB0D6}"/>
          </ac:grpSpMkLst>
        </pc:grpChg>
        <pc:grpChg chg="add del mod">
          <ac:chgData name="Susie Yang" userId="33edf80c-12b5-4d43-a49f-1635146109ee" providerId="ADAL" clId="{DDB8EA81-7BD1-439F-87A4-CF8B31FA3661}" dt="2022-05-19T23:06:28.085" v="3005" actId="165"/>
          <ac:grpSpMkLst>
            <pc:docMk/>
            <pc:sldMk cId="3635821051" sldId="286"/>
            <ac:grpSpMk id="16" creationId="{F0B41FC2-DEBF-CDD0-369C-7ABCACE4DE17}"/>
          </ac:grpSpMkLst>
        </pc:grpChg>
        <pc:grpChg chg="add mod">
          <ac:chgData name="Susie Yang" userId="33edf80c-12b5-4d43-a49f-1635146109ee" providerId="ADAL" clId="{DDB8EA81-7BD1-439F-87A4-CF8B31FA3661}" dt="2022-05-19T23:14:06.803" v="3030" actId="1076"/>
          <ac:grpSpMkLst>
            <pc:docMk/>
            <pc:sldMk cId="3635821051" sldId="286"/>
            <ac:grpSpMk id="23" creationId="{D00BF44F-C9EE-2D6D-A955-91AD2D5CC1C4}"/>
          </ac:grpSpMkLst>
        </pc:grpChg>
        <pc:grpChg chg="add mod">
          <ac:chgData name="Susie Yang" userId="33edf80c-12b5-4d43-a49f-1635146109ee" providerId="ADAL" clId="{DDB8EA81-7BD1-439F-87A4-CF8B31FA3661}" dt="2022-05-19T23:30:24.078" v="3284" actId="1076"/>
          <ac:grpSpMkLst>
            <pc:docMk/>
            <pc:sldMk cId="3635821051" sldId="286"/>
            <ac:grpSpMk id="28" creationId="{305E7EAF-8539-CA56-612B-B041728641BB}"/>
          </ac:grpSpMkLst>
        </pc:grpChg>
        <pc:picChg chg="add mod ord">
          <ac:chgData name="Susie Yang" userId="33edf80c-12b5-4d43-a49f-1635146109ee" providerId="ADAL" clId="{DDB8EA81-7BD1-439F-87A4-CF8B31FA3661}" dt="2022-05-20T00:08:57.209" v="3297" actId="167"/>
          <ac:picMkLst>
            <pc:docMk/>
            <pc:sldMk cId="3635821051" sldId="286"/>
            <ac:picMk id="3" creationId="{24EA7092-B744-5E11-BE85-9B1D6B8433B2}"/>
          </ac:picMkLst>
        </pc:picChg>
        <pc:picChg chg="add del mod">
          <ac:chgData name="Susie Yang" userId="33edf80c-12b5-4d43-a49f-1635146109ee" providerId="ADAL" clId="{DDB8EA81-7BD1-439F-87A4-CF8B31FA3661}" dt="2022-05-19T22:45:25.213" v="2653" actId="22"/>
          <ac:picMkLst>
            <pc:docMk/>
            <pc:sldMk cId="3635821051" sldId="286"/>
            <ac:picMk id="5" creationId="{6BE0D252-902C-7E87-52E8-9F4A0EF09BC0}"/>
          </ac:picMkLst>
        </pc:picChg>
        <pc:picChg chg="add mod">
          <ac:chgData name="Susie Yang" userId="33edf80c-12b5-4d43-a49f-1635146109ee" providerId="ADAL" clId="{DDB8EA81-7BD1-439F-87A4-CF8B31FA3661}" dt="2022-05-19T22:57:13.067" v="2817" actId="1076"/>
          <ac:picMkLst>
            <pc:docMk/>
            <pc:sldMk cId="3635821051" sldId="286"/>
            <ac:picMk id="9" creationId="{BE897E0E-8D3A-613D-00F3-0001DA0C03E5}"/>
          </ac:picMkLst>
        </pc:picChg>
        <pc:picChg chg="add del mod">
          <ac:chgData name="Susie Yang" userId="33edf80c-12b5-4d43-a49f-1635146109ee" providerId="ADAL" clId="{DDB8EA81-7BD1-439F-87A4-CF8B31FA3661}" dt="2022-05-19T23:30:00.495" v="3279" actId="478"/>
          <ac:picMkLst>
            <pc:docMk/>
            <pc:sldMk cId="3635821051" sldId="286"/>
            <ac:picMk id="11" creationId="{376AF280-AF6A-BD2C-43F2-8EF7E05D2450}"/>
          </ac:picMkLst>
        </pc:picChg>
        <pc:picChg chg="add del mod">
          <ac:chgData name="Susie Yang" userId="33edf80c-12b5-4d43-a49f-1635146109ee" providerId="ADAL" clId="{DDB8EA81-7BD1-439F-87A4-CF8B31FA3661}" dt="2022-05-20T00:08:58.650" v="3298" actId="478"/>
          <ac:picMkLst>
            <pc:docMk/>
            <pc:sldMk cId="3635821051" sldId="286"/>
            <ac:picMk id="14" creationId="{BE93FDF4-F56A-DDBB-7A5C-3404B534452D}"/>
          </ac:picMkLst>
        </pc:picChg>
        <pc:picChg chg="mod topLvl">
          <ac:chgData name="Susie Yang" userId="33edf80c-12b5-4d43-a49f-1635146109ee" providerId="ADAL" clId="{DDB8EA81-7BD1-439F-87A4-CF8B31FA3661}" dt="2022-05-19T23:14:06.803" v="3030" actId="1076"/>
          <ac:picMkLst>
            <pc:docMk/>
            <pc:sldMk cId="3635821051" sldId="286"/>
            <ac:picMk id="18" creationId="{905DB6DD-F403-23A3-736B-B0D75D380044}"/>
          </ac:picMkLst>
        </pc:picChg>
        <pc:picChg chg="mod topLvl">
          <ac:chgData name="Susie Yang" userId="33edf80c-12b5-4d43-a49f-1635146109ee" providerId="ADAL" clId="{DDB8EA81-7BD1-439F-87A4-CF8B31FA3661}" dt="2022-05-19T23:14:06.803" v="3030" actId="1076"/>
          <ac:picMkLst>
            <pc:docMk/>
            <pc:sldMk cId="3635821051" sldId="286"/>
            <ac:picMk id="19" creationId="{AF9AF98D-8E02-2278-9535-C1062B3B51CD}"/>
          </ac:picMkLst>
        </pc:picChg>
        <pc:picChg chg="mod topLvl">
          <ac:chgData name="Susie Yang" userId="33edf80c-12b5-4d43-a49f-1635146109ee" providerId="ADAL" clId="{DDB8EA81-7BD1-439F-87A4-CF8B31FA3661}" dt="2022-05-19T23:14:06.803" v="3030" actId="1076"/>
          <ac:picMkLst>
            <pc:docMk/>
            <pc:sldMk cId="3635821051" sldId="286"/>
            <ac:picMk id="20" creationId="{C3CA28BE-12CE-902A-A72C-C20BCDFF63EF}"/>
          </ac:picMkLst>
        </pc:picChg>
        <pc:picChg chg="mod topLvl">
          <ac:chgData name="Susie Yang" userId="33edf80c-12b5-4d43-a49f-1635146109ee" providerId="ADAL" clId="{DDB8EA81-7BD1-439F-87A4-CF8B31FA3661}" dt="2022-05-19T23:14:06.803" v="3030" actId="1076"/>
          <ac:picMkLst>
            <pc:docMk/>
            <pc:sldMk cId="3635821051" sldId="286"/>
            <ac:picMk id="21" creationId="{5E957F40-1E51-2561-C675-0D3C0779D6F3}"/>
          </ac:picMkLst>
        </pc:picChg>
      </pc:sldChg>
      <pc:sldChg chg="addSp delSp modSp add del">
        <pc:chgData name="Susie Yang" userId="33edf80c-12b5-4d43-a49f-1635146109ee" providerId="ADAL" clId="{DDB8EA81-7BD1-439F-87A4-CF8B31FA3661}" dt="2022-05-19T23:14:12.587" v="3032" actId="47"/>
        <pc:sldMkLst>
          <pc:docMk/>
          <pc:sldMk cId="1479976209" sldId="287"/>
        </pc:sldMkLst>
        <pc:picChg chg="add del mod">
          <ac:chgData name="Susie Yang" userId="33edf80c-12b5-4d43-a49f-1635146109ee" providerId="ADAL" clId="{DDB8EA81-7BD1-439F-87A4-CF8B31FA3661}" dt="2022-05-19T23:10:10.785" v="3027" actId="478"/>
          <ac:picMkLst>
            <pc:docMk/>
            <pc:sldMk cId="1479976209" sldId="287"/>
            <ac:picMk id="3074" creationId="{A22F162C-77D6-33E8-DE54-5ADFDAC70E27}"/>
          </ac:picMkLst>
        </pc:picChg>
        <pc:picChg chg="add del">
          <ac:chgData name="Susie Yang" userId="33edf80c-12b5-4d43-a49f-1635146109ee" providerId="ADAL" clId="{DDB8EA81-7BD1-439F-87A4-CF8B31FA3661}" dt="2022-05-19T23:13:14.760" v="3029" actId="478"/>
          <ac:picMkLst>
            <pc:docMk/>
            <pc:sldMk cId="1479976209" sldId="287"/>
            <ac:picMk id="3076" creationId="{1362CB14-63E6-D9A9-0231-4D17AD42BCB6}"/>
          </ac:picMkLst>
        </pc:picChg>
      </pc:sldChg>
      <pc:sldMasterChg chg="delSldLayout">
        <pc:chgData name="Susie Yang" userId="33edf80c-12b5-4d43-a49f-1635146109ee" providerId="ADAL" clId="{DDB8EA81-7BD1-439F-87A4-CF8B31FA3661}" dt="2022-05-19T18:15:56.964" v="436" actId="47"/>
        <pc:sldMasterMkLst>
          <pc:docMk/>
          <pc:sldMasterMk cId="168173062" sldId="2147483668"/>
        </pc:sldMasterMkLst>
        <pc:sldLayoutChg chg="del">
          <pc:chgData name="Susie Yang" userId="33edf80c-12b5-4d43-a49f-1635146109ee" providerId="ADAL" clId="{DDB8EA81-7BD1-439F-87A4-CF8B31FA3661}" dt="2022-05-19T18:15:56.964" v="436" actId="47"/>
          <pc:sldLayoutMkLst>
            <pc:docMk/>
            <pc:sldMasterMk cId="168173062" sldId="2147483668"/>
            <pc:sldLayoutMk cId="2762595721" sldId="2147483751"/>
          </pc:sldLayoutMkLst>
        </pc:sldLayoutChg>
      </pc:sldMasterChg>
      <pc:sldMasterChg chg="modSldLayout sldLayoutOrd">
        <pc:chgData name="Susie Yang" userId="33edf80c-12b5-4d43-a49f-1635146109ee" providerId="ADAL" clId="{DDB8EA81-7BD1-439F-87A4-CF8B31FA3661}" dt="2022-05-19T23:30:51.090" v="3288" actId="22"/>
        <pc:sldMasterMkLst>
          <pc:docMk/>
          <pc:sldMasterMk cId="3019390543" sldId="2147483683"/>
        </pc:sldMasterMkLst>
        <pc:sldLayoutChg chg="ord">
          <pc:chgData name="Susie Yang" userId="33edf80c-12b5-4d43-a49f-1635146109ee" providerId="ADAL" clId="{DDB8EA81-7BD1-439F-87A4-CF8B31FA3661}" dt="2022-05-19T18:06:04.923" v="209" actId="20578"/>
          <pc:sldLayoutMkLst>
            <pc:docMk/>
            <pc:sldMasterMk cId="3019390543" sldId="2147483683"/>
            <pc:sldLayoutMk cId="2464795005" sldId="2147483689"/>
          </pc:sldLayoutMkLst>
        </pc:sldLayoutChg>
        <pc:sldLayoutChg chg="modSp mod ord modTransition">
          <pc:chgData name="Susie Yang" userId="33edf80c-12b5-4d43-a49f-1635146109ee" providerId="ADAL" clId="{DDB8EA81-7BD1-439F-87A4-CF8B31FA3661}" dt="2022-05-19T21:07:08.204" v="2012" actId="1076"/>
          <pc:sldLayoutMkLst>
            <pc:docMk/>
            <pc:sldMasterMk cId="3019390543" sldId="2147483683"/>
            <pc:sldLayoutMk cId="1760612582" sldId="2147483692"/>
          </pc:sldLayoutMkLst>
          <pc:spChg chg="mod">
            <ac:chgData name="Susie Yang" userId="33edf80c-12b5-4d43-a49f-1635146109ee" providerId="ADAL" clId="{DDB8EA81-7BD1-439F-87A4-CF8B31FA3661}" dt="2022-05-19T18:38:00.810" v="458" actId="404"/>
            <ac:spMkLst>
              <pc:docMk/>
              <pc:sldMasterMk cId="3019390543" sldId="2147483683"/>
              <pc:sldLayoutMk cId="1760612582" sldId="2147483692"/>
              <ac:spMk id="6" creationId="{FCEFA2CC-1566-46E1-9598-7C3A4EFE2CE5}"/>
            </ac:spMkLst>
          </pc:spChg>
          <pc:spChg chg="mod">
            <ac:chgData name="Susie Yang" userId="33edf80c-12b5-4d43-a49f-1635146109ee" providerId="ADAL" clId="{DDB8EA81-7BD1-439F-87A4-CF8B31FA3661}" dt="2022-05-19T18:38:11.103" v="459" actId="108"/>
            <ac:spMkLst>
              <pc:docMk/>
              <pc:sldMasterMk cId="3019390543" sldId="2147483683"/>
              <pc:sldLayoutMk cId="1760612582" sldId="2147483692"/>
              <ac:spMk id="42" creationId="{8D18F80D-C348-4BF9-BDBE-FB51C0F6E26F}"/>
            </ac:spMkLst>
          </pc:spChg>
          <pc:picChg chg="mod">
            <ac:chgData name="Susie Yang" userId="33edf80c-12b5-4d43-a49f-1635146109ee" providerId="ADAL" clId="{DDB8EA81-7BD1-439F-87A4-CF8B31FA3661}" dt="2022-05-19T21:07:08.204" v="2012" actId="1076"/>
            <ac:picMkLst>
              <pc:docMk/>
              <pc:sldMasterMk cId="3019390543" sldId="2147483683"/>
              <pc:sldLayoutMk cId="1760612582" sldId="2147483692"/>
              <ac:picMk id="49" creationId="{F02CA456-D220-424A-9160-8B7C6E085C73}"/>
            </ac:picMkLst>
          </pc:picChg>
          <pc:picChg chg="mod">
            <ac:chgData name="Susie Yang" userId="33edf80c-12b5-4d43-a49f-1635146109ee" providerId="ADAL" clId="{DDB8EA81-7BD1-439F-87A4-CF8B31FA3661}" dt="2022-05-19T21:07:04.024" v="2010" actId="14100"/>
            <ac:picMkLst>
              <pc:docMk/>
              <pc:sldMasterMk cId="3019390543" sldId="2147483683"/>
              <pc:sldLayoutMk cId="1760612582" sldId="2147483692"/>
              <ac:picMk id="53" creationId="{983606E1-7252-4FB5-831B-826660C96E41}"/>
            </ac:picMkLst>
          </pc:picChg>
        </pc:sldLayoutChg>
        <pc:sldLayoutChg chg="modSp mod ord modTransition">
          <pc:chgData name="Susie Yang" userId="33edf80c-12b5-4d43-a49f-1635146109ee" providerId="ADAL" clId="{DDB8EA81-7BD1-439F-87A4-CF8B31FA3661}" dt="2022-05-19T18:40:30.407" v="490" actId="404"/>
          <pc:sldLayoutMkLst>
            <pc:docMk/>
            <pc:sldMasterMk cId="3019390543" sldId="2147483683"/>
            <pc:sldLayoutMk cId="3952851358" sldId="2147483702"/>
          </pc:sldLayoutMkLst>
          <pc:spChg chg="mod">
            <ac:chgData name="Susie Yang" userId="33edf80c-12b5-4d43-a49f-1635146109ee" providerId="ADAL" clId="{DDB8EA81-7BD1-439F-87A4-CF8B31FA3661}" dt="2022-05-19T18:40:30.407" v="490" actId="404"/>
            <ac:spMkLst>
              <pc:docMk/>
              <pc:sldMasterMk cId="3019390543" sldId="2147483683"/>
              <pc:sldLayoutMk cId="3952851358" sldId="2147483702"/>
              <ac:spMk id="4" creationId="{6D339EA1-D45E-4030-B680-24ABD51F295C}"/>
            </ac:spMkLst>
          </pc:spChg>
          <pc:spChg chg="mod">
            <ac:chgData name="Susie Yang" userId="33edf80c-12b5-4d43-a49f-1635146109ee" providerId="ADAL" clId="{DDB8EA81-7BD1-439F-87A4-CF8B31FA3661}" dt="2022-05-19T18:39:20.998" v="469" actId="2711"/>
            <ac:spMkLst>
              <pc:docMk/>
              <pc:sldMasterMk cId="3019390543" sldId="2147483683"/>
              <pc:sldLayoutMk cId="3952851358" sldId="2147483702"/>
              <ac:spMk id="11" creationId="{6D04B204-8221-4A4C-A21D-4A94765A3362}"/>
            </ac:spMkLst>
          </pc:spChg>
        </pc:sldLayoutChg>
        <pc:sldLayoutChg chg="addSp modSp mod ord modTransition">
          <pc:chgData name="Susie Yang" userId="33edf80c-12b5-4d43-a49f-1635146109ee" providerId="ADAL" clId="{DDB8EA81-7BD1-439F-87A4-CF8B31FA3661}" dt="2022-05-19T23:30:48.856" v="3287" actId="22"/>
          <pc:sldLayoutMkLst>
            <pc:docMk/>
            <pc:sldMasterMk cId="3019390543" sldId="2147483683"/>
            <pc:sldLayoutMk cId="1973789017" sldId="2147483747"/>
          </pc:sldLayoutMkLst>
          <pc:spChg chg="mod">
            <ac:chgData name="Susie Yang" userId="33edf80c-12b5-4d43-a49f-1635146109ee" providerId="ADAL" clId="{DDB8EA81-7BD1-439F-87A4-CF8B31FA3661}" dt="2022-05-19T18:37:34.283" v="453" actId="404"/>
            <ac:spMkLst>
              <pc:docMk/>
              <pc:sldMasterMk cId="3019390543" sldId="2147483683"/>
              <pc:sldLayoutMk cId="1973789017" sldId="2147483747"/>
              <ac:spMk id="6" creationId="{FCEFA2CC-1566-46E1-9598-7C3A4EFE2CE5}"/>
            </ac:spMkLst>
          </pc:spChg>
          <pc:spChg chg="mod">
            <ac:chgData name="Susie Yang" userId="33edf80c-12b5-4d43-a49f-1635146109ee" providerId="ADAL" clId="{DDB8EA81-7BD1-439F-87A4-CF8B31FA3661}" dt="2022-05-19T18:37:42.163" v="454" actId="108"/>
            <ac:spMkLst>
              <pc:docMk/>
              <pc:sldMasterMk cId="3019390543" sldId="2147483683"/>
              <pc:sldLayoutMk cId="1973789017" sldId="2147483747"/>
              <ac:spMk id="42" creationId="{8D18F80D-C348-4BF9-BDBE-FB51C0F6E26F}"/>
            </ac:spMkLst>
          </pc:spChg>
          <pc:picChg chg="add">
            <ac:chgData name="Susie Yang" userId="33edf80c-12b5-4d43-a49f-1635146109ee" providerId="ADAL" clId="{DDB8EA81-7BD1-439F-87A4-CF8B31FA3661}" dt="2022-05-19T23:30:48.856" v="3287" actId="22"/>
            <ac:picMkLst>
              <pc:docMk/>
              <pc:sldMasterMk cId="3019390543" sldId="2147483683"/>
              <pc:sldLayoutMk cId="1973789017" sldId="2147483747"/>
              <ac:picMk id="2" creationId="{2BFC5E85-6CB1-A6C5-9992-2C3BB1AAD26B}"/>
            </ac:picMkLst>
          </pc:picChg>
          <pc:picChg chg="mod">
            <ac:chgData name="Susie Yang" userId="33edf80c-12b5-4d43-a49f-1635146109ee" providerId="ADAL" clId="{DDB8EA81-7BD1-439F-87A4-CF8B31FA3661}" dt="2022-05-19T18:05:59.760" v="208" actId="1076"/>
            <ac:picMkLst>
              <pc:docMk/>
              <pc:sldMasterMk cId="3019390543" sldId="2147483683"/>
              <pc:sldLayoutMk cId="1973789017" sldId="2147483747"/>
              <ac:picMk id="9" creationId="{0FCC3F33-DCC0-FB47-AB29-08C0751F2D85}"/>
            </ac:picMkLst>
          </pc:picChg>
        </pc:sldLayoutChg>
        <pc:sldLayoutChg chg="modSp mod modTransition">
          <pc:chgData name="Susie Yang" userId="33edf80c-12b5-4d43-a49f-1635146109ee" providerId="ADAL" clId="{DDB8EA81-7BD1-439F-87A4-CF8B31FA3661}" dt="2022-05-19T18:41:27.292" v="501" actId="404"/>
          <pc:sldLayoutMkLst>
            <pc:docMk/>
            <pc:sldMasterMk cId="3019390543" sldId="2147483683"/>
            <pc:sldLayoutMk cId="3376259658" sldId="2147483748"/>
          </pc:sldLayoutMkLst>
          <pc:spChg chg="mod">
            <ac:chgData name="Susie Yang" userId="33edf80c-12b5-4d43-a49f-1635146109ee" providerId="ADAL" clId="{DDB8EA81-7BD1-439F-87A4-CF8B31FA3661}" dt="2022-05-19T18:41:27.292" v="501" actId="404"/>
            <ac:spMkLst>
              <pc:docMk/>
              <pc:sldMasterMk cId="3019390543" sldId="2147483683"/>
              <pc:sldLayoutMk cId="3376259658" sldId="2147483748"/>
              <ac:spMk id="6" creationId="{F9F81B6F-89FB-4763-9491-8FAC8DAAEAE8}"/>
            </ac:spMkLst>
          </pc:spChg>
          <pc:spChg chg="mod">
            <ac:chgData name="Susie Yang" userId="33edf80c-12b5-4d43-a49f-1635146109ee" providerId="ADAL" clId="{DDB8EA81-7BD1-439F-87A4-CF8B31FA3661}" dt="2022-05-19T18:40:18.522" v="489" actId="403"/>
            <ac:spMkLst>
              <pc:docMk/>
              <pc:sldMasterMk cId="3019390543" sldId="2147483683"/>
              <pc:sldLayoutMk cId="3376259658" sldId="2147483748"/>
              <ac:spMk id="7" creationId="{FB274425-8789-4740-9A29-B9FF39A61737}"/>
            </ac:spMkLst>
          </pc:spChg>
          <pc:picChg chg="mod">
            <ac:chgData name="Susie Yang" userId="33edf80c-12b5-4d43-a49f-1635146109ee" providerId="ADAL" clId="{DDB8EA81-7BD1-439F-87A4-CF8B31FA3661}" dt="2022-05-19T18:41:25.831" v="500" actId="1076"/>
            <ac:picMkLst>
              <pc:docMk/>
              <pc:sldMasterMk cId="3019390543" sldId="2147483683"/>
              <pc:sldLayoutMk cId="3376259658" sldId="2147483748"/>
              <ac:picMk id="14" creationId="{606B6732-6431-4EE9-A403-0F397E9B4878}"/>
            </ac:picMkLst>
          </pc:picChg>
        </pc:sldLayoutChg>
        <pc:sldLayoutChg chg="modSp mod modTransition">
          <pc:chgData name="Susie Yang" userId="33edf80c-12b5-4d43-a49f-1635146109ee" providerId="ADAL" clId="{DDB8EA81-7BD1-439F-87A4-CF8B31FA3661}" dt="2022-05-19T21:05:46.721" v="1988" actId="1076"/>
          <pc:sldLayoutMkLst>
            <pc:docMk/>
            <pc:sldMasterMk cId="3019390543" sldId="2147483683"/>
            <pc:sldLayoutMk cId="536819835" sldId="2147483749"/>
          </pc:sldLayoutMkLst>
          <pc:spChg chg="mod">
            <ac:chgData name="Susie Yang" userId="33edf80c-12b5-4d43-a49f-1635146109ee" providerId="ADAL" clId="{DDB8EA81-7BD1-439F-87A4-CF8B31FA3661}" dt="2022-05-19T18:41:03.043" v="497" actId="404"/>
            <ac:spMkLst>
              <pc:docMk/>
              <pc:sldMasterMk cId="3019390543" sldId="2147483683"/>
              <pc:sldLayoutMk cId="536819835" sldId="2147483749"/>
              <ac:spMk id="5" creationId="{0D4B9D7B-9AB8-45A8-9A61-781736A20D59}"/>
            </ac:spMkLst>
          </pc:spChg>
          <pc:picChg chg="mod">
            <ac:chgData name="Susie Yang" userId="33edf80c-12b5-4d43-a49f-1635146109ee" providerId="ADAL" clId="{DDB8EA81-7BD1-439F-87A4-CF8B31FA3661}" dt="2022-05-19T21:05:46.721" v="1988" actId="1076"/>
            <ac:picMkLst>
              <pc:docMk/>
              <pc:sldMasterMk cId="3019390543" sldId="2147483683"/>
              <pc:sldLayoutMk cId="536819835" sldId="2147483749"/>
              <ac:picMk id="13" creationId="{926084BB-F392-4596-A1F2-4077995039ED}"/>
            </ac:picMkLst>
          </pc:picChg>
        </pc:sldLayoutChg>
        <pc:sldLayoutChg chg="delSp mod modTransition">
          <pc:chgData name="Susie Yang" userId="33edf80c-12b5-4d43-a49f-1635146109ee" providerId="ADAL" clId="{DDB8EA81-7BD1-439F-87A4-CF8B31FA3661}" dt="2022-05-19T18:07:26.459" v="222" actId="478"/>
          <pc:sldLayoutMkLst>
            <pc:docMk/>
            <pc:sldMasterMk cId="3019390543" sldId="2147483683"/>
            <pc:sldLayoutMk cId="3667712129" sldId="2147483750"/>
          </pc:sldLayoutMkLst>
          <pc:picChg chg="del">
            <ac:chgData name="Susie Yang" userId="33edf80c-12b5-4d43-a49f-1635146109ee" providerId="ADAL" clId="{DDB8EA81-7BD1-439F-87A4-CF8B31FA3661}" dt="2022-05-19T18:07:26.459" v="222" actId="478"/>
            <ac:picMkLst>
              <pc:docMk/>
              <pc:sldMasterMk cId="3019390543" sldId="2147483683"/>
              <pc:sldLayoutMk cId="3667712129" sldId="2147483750"/>
              <ac:picMk id="2" creationId="{5ABFC1CD-4B6F-48FB-A730-AFCC41CA5E28}"/>
            </ac:picMkLst>
          </pc:picChg>
        </pc:sldLayoutChg>
        <pc:sldLayoutChg chg="addSp delSp mod">
          <pc:chgData name="Susie Yang" userId="33edf80c-12b5-4d43-a49f-1635146109ee" providerId="ADAL" clId="{DDB8EA81-7BD1-439F-87A4-CF8B31FA3661}" dt="2022-05-19T23:30:51.090" v="3288" actId="22"/>
          <pc:sldLayoutMkLst>
            <pc:docMk/>
            <pc:sldMasterMk cId="3019390543" sldId="2147483683"/>
            <pc:sldLayoutMk cId="2979884661" sldId="2147483751"/>
          </pc:sldLayoutMkLst>
          <pc:picChg chg="add">
            <ac:chgData name="Susie Yang" userId="33edf80c-12b5-4d43-a49f-1635146109ee" providerId="ADAL" clId="{DDB8EA81-7BD1-439F-87A4-CF8B31FA3661}" dt="2022-05-19T23:30:51.090" v="3288" actId="22"/>
            <ac:picMkLst>
              <pc:docMk/>
              <pc:sldMasterMk cId="3019390543" sldId="2147483683"/>
              <pc:sldLayoutMk cId="2979884661" sldId="2147483751"/>
              <ac:picMk id="2" creationId="{4EC29EAA-94D2-4208-D05E-F501FFA11C6A}"/>
            </ac:picMkLst>
          </pc:picChg>
          <pc:picChg chg="add del">
            <ac:chgData name="Susie Yang" userId="33edf80c-12b5-4d43-a49f-1635146109ee" providerId="ADAL" clId="{DDB8EA81-7BD1-439F-87A4-CF8B31FA3661}" dt="2022-05-19T18:58:53.180" v="569" actId="478"/>
            <ac:picMkLst>
              <pc:docMk/>
              <pc:sldMasterMk cId="3019390543" sldId="2147483683"/>
              <pc:sldLayoutMk cId="2979884661" sldId="2147483751"/>
              <ac:picMk id="3" creationId="{E1AF44BF-C12E-48DC-93F3-05354255F986}"/>
            </ac:picMkLst>
          </pc:picChg>
        </pc:sldLayoutChg>
        <pc:sldLayoutChg chg="addSp delSp modSp mod modTransition setBg">
          <pc:chgData name="Susie Yang" userId="33edf80c-12b5-4d43-a49f-1635146109ee" providerId="ADAL" clId="{DDB8EA81-7BD1-439F-87A4-CF8B31FA3661}" dt="2022-05-19T23:29:31.679" v="3273" actId="22"/>
          <pc:sldLayoutMkLst>
            <pc:docMk/>
            <pc:sldMasterMk cId="3019390543" sldId="2147483683"/>
            <pc:sldLayoutMk cId="1382673553" sldId="2147483752"/>
          </pc:sldLayoutMkLst>
          <pc:spChg chg="add mod ord">
            <ac:chgData name="Susie Yang" userId="33edf80c-12b5-4d43-a49f-1635146109ee" providerId="ADAL" clId="{DDB8EA81-7BD1-439F-87A4-CF8B31FA3661}" dt="2022-05-19T19:00:45.176" v="582" actId="167"/>
            <ac:spMkLst>
              <pc:docMk/>
              <pc:sldMasterMk cId="3019390543" sldId="2147483683"/>
              <pc:sldLayoutMk cId="1382673553" sldId="2147483752"/>
              <ac:spMk id="3" creationId="{A7553CFE-60CF-0E01-EA0E-54E1BADA0AAA}"/>
            </ac:spMkLst>
          </pc:spChg>
          <pc:spChg chg="mod">
            <ac:chgData name="Susie Yang" userId="33edf80c-12b5-4d43-a49f-1635146109ee" providerId="ADAL" clId="{DDB8EA81-7BD1-439F-87A4-CF8B31FA3661}" dt="2022-05-19T19:00:51.721" v="584" actId="1076"/>
            <ac:spMkLst>
              <pc:docMk/>
              <pc:sldMasterMk cId="3019390543" sldId="2147483683"/>
              <pc:sldLayoutMk cId="1382673553" sldId="2147483752"/>
              <ac:spMk id="12" creationId="{EF9DBE44-6A4B-4009-A03D-046B3BC29FB8}"/>
            </ac:spMkLst>
          </pc:spChg>
          <pc:spChg chg="add mod">
            <ac:chgData name="Susie Yang" userId="33edf80c-12b5-4d43-a49f-1635146109ee" providerId="ADAL" clId="{DDB8EA81-7BD1-439F-87A4-CF8B31FA3661}" dt="2022-05-19T23:03:11.522" v="2990" actId="1037"/>
            <ac:spMkLst>
              <pc:docMk/>
              <pc:sldMasterMk cId="3019390543" sldId="2147483683"/>
              <pc:sldLayoutMk cId="1382673553" sldId="2147483752"/>
              <ac:spMk id="16" creationId="{6BE4AC16-408C-8FCD-B2BD-3A2D9177EEEF}"/>
            </ac:spMkLst>
          </pc:spChg>
          <pc:graphicFrameChg chg="add del mod">
            <ac:chgData name="Susie Yang" userId="33edf80c-12b5-4d43-a49f-1635146109ee" providerId="ADAL" clId="{DDB8EA81-7BD1-439F-87A4-CF8B31FA3661}" dt="2022-05-19T23:00:23.253" v="2888"/>
            <ac:graphicFrameMkLst>
              <pc:docMk/>
              <pc:sldMasterMk cId="3019390543" sldId="2147483683"/>
              <pc:sldLayoutMk cId="1382673553" sldId="2147483752"/>
              <ac:graphicFrameMk id="9" creationId="{AB8FCDA3-2734-ABF6-078D-43A4A14FC20E}"/>
            </ac:graphicFrameMkLst>
          </pc:graphicFrameChg>
          <pc:picChg chg="del">
            <ac:chgData name="Susie Yang" userId="33edf80c-12b5-4d43-a49f-1635146109ee" providerId="ADAL" clId="{DDB8EA81-7BD1-439F-87A4-CF8B31FA3661}" dt="2022-05-19T19:00:58.600" v="585" actId="478"/>
            <ac:picMkLst>
              <pc:docMk/>
              <pc:sldMasterMk cId="3019390543" sldId="2147483683"/>
              <pc:sldLayoutMk cId="1382673553" sldId="2147483752"/>
              <ac:picMk id="2" creationId="{893192B3-46AD-47B8-919E-90E28827E883}"/>
            </ac:picMkLst>
          </pc:picChg>
          <pc:picChg chg="add">
            <ac:chgData name="Susie Yang" userId="33edf80c-12b5-4d43-a49f-1635146109ee" providerId="ADAL" clId="{DDB8EA81-7BD1-439F-87A4-CF8B31FA3661}" dt="2022-05-19T19:01:03.236" v="586" actId="22"/>
            <ac:picMkLst>
              <pc:docMk/>
              <pc:sldMasterMk cId="3019390543" sldId="2147483683"/>
              <pc:sldLayoutMk cId="1382673553" sldId="2147483752"/>
              <ac:picMk id="4" creationId="{C51BB684-52F2-0BD2-0EE3-E99AF58A2784}"/>
            </ac:picMkLst>
          </pc:picChg>
          <pc:picChg chg="add del mod">
            <ac:chgData name="Susie Yang" userId="33edf80c-12b5-4d43-a49f-1635146109ee" providerId="ADAL" clId="{DDB8EA81-7BD1-439F-87A4-CF8B31FA3661}" dt="2022-05-19T23:00:05.736" v="2886"/>
            <ac:picMkLst>
              <pc:docMk/>
              <pc:sldMasterMk cId="3019390543" sldId="2147483683"/>
              <pc:sldLayoutMk cId="1382673553" sldId="2147483752"/>
              <ac:picMk id="6" creationId="{DC6E436C-5247-95D9-1CEF-CFBDF7D3A782}"/>
            </ac:picMkLst>
          </pc:picChg>
          <pc:picChg chg="add del mod">
            <ac:chgData name="Susie Yang" userId="33edf80c-12b5-4d43-a49f-1635146109ee" providerId="ADAL" clId="{DDB8EA81-7BD1-439F-87A4-CF8B31FA3661}" dt="2022-05-19T23:00:42.414" v="2894" actId="478"/>
            <ac:picMkLst>
              <pc:docMk/>
              <pc:sldMasterMk cId="3019390543" sldId="2147483683"/>
              <pc:sldLayoutMk cId="1382673553" sldId="2147483752"/>
              <ac:picMk id="13" creationId="{EE631BC9-1349-F738-20A6-AC8942C238E4}"/>
            </ac:picMkLst>
          </pc:picChg>
          <pc:picChg chg="add del mod">
            <ac:chgData name="Susie Yang" userId="33edf80c-12b5-4d43-a49f-1635146109ee" providerId="ADAL" clId="{DDB8EA81-7BD1-439F-87A4-CF8B31FA3661}" dt="2022-05-19T23:03:19.206" v="2994" actId="478"/>
            <ac:picMkLst>
              <pc:docMk/>
              <pc:sldMasterMk cId="3019390543" sldId="2147483683"/>
              <pc:sldLayoutMk cId="1382673553" sldId="2147483752"/>
              <ac:picMk id="15" creationId="{1FC1CB76-071C-C365-9BCB-EE20D4F76EED}"/>
            </ac:picMkLst>
          </pc:picChg>
          <pc:picChg chg="add">
            <ac:chgData name="Susie Yang" userId="33edf80c-12b5-4d43-a49f-1635146109ee" providerId="ADAL" clId="{DDB8EA81-7BD1-439F-87A4-CF8B31FA3661}" dt="2022-05-19T23:29:31.679" v="3273" actId="22"/>
            <ac:picMkLst>
              <pc:docMk/>
              <pc:sldMasterMk cId="3019390543" sldId="2147483683"/>
              <pc:sldLayoutMk cId="1382673553" sldId="2147483752"/>
              <ac:picMk id="20" creationId="{82BCA141-392F-FAE9-45DC-674F426CFB9C}"/>
            </ac:picMkLst>
          </pc:picChg>
          <pc:cxnChg chg="add mod">
            <ac:chgData name="Susie Yang" userId="33edf80c-12b5-4d43-a49f-1635146109ee" providerId="ADAL" clId="{DDB8EA81-7BD1-439F-87A4-CF8B31FA3661}" dt="2022-05-19T23:03:14.640" v="2992" actId="1037"/>
            <ac:cxnSpMkLst>
              <pc:docMk/>
              <pc:sldMasterMk cId="3019390543" sldId="2147483683"/>
              <pc:sldLayoutMk cId="1382673553" sldId="2147483752"/>
              <ac:cxnSpMk id="18" creationId="{BF2F25E2-8668-E291-52F3-D973ABBAD8F3}"/>
            </ac:cxnSpMkLst>
          </pc:cxnChg>
        </pc:sldLayoutChg>
        <pc:sldLayoutChg chg="addSp modSp mod">
          <pc:chgData name="Susie Yang" userId="33edf80c-12b5-4d43-a49f-1635146109ee" providerId="ADAL" clId="{DDB8EA81-7BD1-439F-87A4-CF8B31FA3661}" dt="2022-05-19T21:09:02.487" v="2024" actId="1076"/>
          <pc:sldLayoutMkLst>
            <pc:docMk/>
            <pc:sldMasterMk cId="3019390543" sldId="2147483683"/>
            <pc:sldLayoutMk cId="1055777313" sldId="2147483753"/>
          </pc:sldLayoutMkLst>
          <pc:spChg chg="add mod">
            <ac:chgData name="Susie Yang" userId="33edf80c-12b5-4d43-a49f-1635146109ee" providerId="ADAL" clId="{DDB8EA81-7BD1-439F-87A4-CF8B31FA3661}" dt="2022-05-19T21:09:02.487" v="2024" actId="1076"/>
            <ac:spMkLst>
              <pc:docMk/>
              <pc:sldMasterMk cId="3019390543" sldId="2147483683"/>
              <pc:sldLayoutMk cId="1055777313" sldId="2147483753"/>
              <ac:spMk id="5" creationId="{60919208-60CD-E1A3-5AA8-5169E6AE535C}"/>
            </ac:spMkLst>
          </pc:spChg>
          <pc:picChg chg="add mod modCrop">
            <ac:chgData name="Susie Yang" userId="33edf80c-12b5-4d43-a49f-1635146109ee" providerId="ADAL" clId="{DDB8EA81-7BD1-439F-87A4-CF8B31FA3661}" dt="2022-05-19T21:08:52.211" v="2022" actId="732"/>
            <ac:picMkLst>
              <pc:docMk/>
              <pc:sldMasterMk cId="3019390543" sldId="2147483683"/>
              <pc:sldLayoutMk cId="1055777313" sldId="2147483753"/>
              <ac:picMk id="2" creationId="{0A5FBD77-4014-390C-E6A0-A96F69F436A2}"/>
            </ac:picMkLst>
          </pc:picChg>
        </pc:sldLayoutChg>
        <pc:sldLayoutChg chg="addSp delSp modSp mod">
          <pc:chgData name="Susie Yang" userId="33edf80c-12b5-4d43-a49f-1635146109ee" providerId="ADAL" clId="{DDB8EA81-7BD1-439F-87A4-CF8B31FA3661}" dt="2022-05-19T22:58:02.375" v="2820"/>
          <pc:sldLayoutMkLst>
            <pc:docMk/>
            <pc:sldMasterMk cId="3019390543" sldId="2147483683"/>
            <pc:sldLayoutMk cId="3762123879" sldId="2147483754"/>
          </pc:sldLayoutMkLst>
          <pc:spChg chg="add mod">
            <ac:chgData name="Susie Yang" userId="33edf80c-12b5-4d43-a49f-1635146109ee" providerId="ADAL" clId="{DDB8EA81-7BD1-439F-87A4-CF8B31FA3661}" dt="2022-05-19T22:58:02.375" v="2820"/>
            <ac:spMkLst>
              <pc:docMk/>
              <pc:sldMasterMk cId="3019390543" sldId="2147483683"/>
              <pc:sldLayoutMk cId="3762123879" sldId="2147483754"/>
              <ac:spMk id="7" creationId="{B903CDF0-1A8A-294B-1429-200F6C9870BB}"/>
            </ac:spMkLst>
          </pc:spChg>
          <pc:picChg chg="del">
            <ac:chgData name="Susie Yang" userId="33edf80c-12b5-4d43-a49f-1635146109ee" providerId="ADAL" clId="{DDB8EA81-7BD1-439F-87A4-CF8B31FA3661}" dt="2022-05-19T22:57:55.420" v="2819" actId="478"/>
            <ac:picMkLst>
              <pc:docMk/>
              <pc:sldMasterMk cId="3019390543" sldId="2147483683"/>
              <pc:sldLayoutMk cId="3762123879" sldId="2147483754"/>
              <ac:picMk id="4" creationId="{C51BB684-52F2-0BD2-0EE3-E99AF58A2784}"/>
            </ac:picMkLst>
          </pc:picChg>
        </pc:sldLayoutChg>
      </pc:sldMasterChg>
      <pc:sldMasterChg chg="delSldLayout modSldLayout sldLayoutOrd">
        <pc:chgData name="Susie Yang" userId="33edf80c-12b5-4d43-a49f-1635146109ee" providerId="ADAL" clId="{DDB8EA81-7BD1-439F-87A4-CF8B31FA3661}" dt="2022-05-19T18:06:58.770" v="219" actId="2696"/>
        <pc:sldMasterMkLst>
          <pc:docMk/>
          <pc:sldMasterMk cId="1930129205" sldId="2147483690"/>
        </pc:sldMasterMkLst>
        <pc:sldLayoutChg chg="del">
          <pc:chgData name="Susie Yang" userId="33edf80c-12b5-4d43-a49f-1635146109ee" providerId="ADAL" clId="{DDB8EA81-7BD1-439F-87A4-CF8B31FA3661}" dt="2022-05-19T18:02:37.063" v="195" actId="2696"/>
          <pc:sldLayoutMkLst>
            <pc:docMk/>
            <pc:sldMasterMk cId="1930129205" sldId="2147483690"/>
            <pc:sldLayoutMk cId="19271497" sldId="2147483698"/>
          </pc:sldLayoutMkLst>
        </pc:sldLayoutChg>
        <pc:sldLayoutChg chg="del">
          <pc:chgData name="Susie Yang" userId="33edf80c-12b5-4d43-a49f-1635146109ee" providerId="ADAL" clId="{DDB8EA81-7BD1-439F-87A4-CF8B31FA3661}" dt="2022-05-19T18:02:44.849" v="196" actId="2696"/>
          <pc:sldLayoutMkLst>
            <pc:docMk/>
            <pc:sldMasterMk cId="1930129205" sldId="2147483690"/>
            <pc:sldLayoutMk cId="2875930896" sldId="2147483699"/>
          </pc:sldLayoutMkLst>
        </pc:sldLayoutChg>
        <pc:sldLayoutChg chg="ord">
          <pc:chgData name="Susie Yang" userId="33edf80c-12b5-4d43-a49f-1635146109ee" providerId="ADAL" clId="{DDB8EA81-7BD1-439F-87A4-CF8B31FA3661}" dt="2022-05-19T18:06:28.131" v="213" actId="20578"/>
          <pc:sldLayoutMkLst>
            <pc:docMk/>
            <pc:sldMasterMk cId="3019390543" sldId="2147483683"/>
            <pc:sldLayoutMk cId="3952851358" sldId="2147483702"/>
          </pc:sldLayoutMkLst>
        </pc:sldLayoutChg>
        <pc:sldLayoutChg chg="del ord">
          <pc:chgData name="Susie Yang" userId="33edf80c-12b5-4d43-a49f-1635146109ee" providerId="ADAL" clId="{DDB8EA81-7BD1-439F-87A4-CF8B31FA3661}" dt="2022-05-19T18:06:41.046" v="217" actId="2696"/>
          <pc:sldLayoutMkLst>
            <pc:docMk/>
            <pc:sldMasterMk cId="1930129205" sldId="2147483690"/>
            <pc:sldLayoutMk cId="3852934841" sldId="2147483715"/>
          </pc:sldLayoutMkLst>
        </pc:sldLayoutChg>
        <pc:sldLayoutChg chg="del">
          <pc:chgData name="Susie Yang" userId="33edf80c-12b5-4d43-a49f-1635146109ee" providerId="ADAL" clId="{DDB8EA81-7BD1-439F-87A4-CF8B31FA3661}" dt="2022-05-19T18:06:58.770" v="219" actId="2696"/>
          <pc:sldLayoutMkLst>
            <pc:docMk/>
            <pc:sldMasterMk cId="1930129205" sldId="2147483690"/>
            <pc:sldLayoutMk cId="3939848302" sldId="214748373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9A6192-6B1B-46FC-9A44-5523359B8B62}" type="doc">
      <dgm:prSet loTypeId="urn:microsoft.com/office/officeart/2005/8/layout/process5" loCatId="process" qsTypeId="urn:microsoft.com/office/officeart/2005/8/quickstyle/simple1" qsCatId="simple" csTypeId="urn:microsoft.com/office/officeart/2005/8/colors/accent0_3" csCatId="mainScheme" phldr="1"/>
      <dgm:spPr/>
    </dgm:pt>
    <dgm:pt modelId="{D246D620-6B1F-4937-8CF0-E4B0EB10ACE4}">
      <dgm:prSet phldrT="[Text]"/>
      <dgm:spPr/>
      <dgm:t>
        <a:bodyPr/>
        <a:lstStyle/>
        <a:p>
          <a:r>
            <a:rPr lang="en-GB"/>
            <a:t>Started coding because I found games limiting</a:t>
          </a:r>
        </a:p>
      </dgm:t>
    </dgm:pt>
    <dgm:pt modelId="{41A2BA71-F555-4EE3-B593-C96D58751DE4}" type="sibTrans" cxnId="{3F83F101-82E9-4E2A-88E6-4039AA1472EA}">
      <dgm:prSet/>
      <dgm:spPr/>
      <dgm:t>
        <a:bodyPr/>
        <a:lstStyle/>
        <a:p>
          <a:endParaRPr lang="en-GB"/>
        </a:p>
      </dgm:t>
    </dgm:pt>
    <dgm:pt modelId="{2375B411-81F9-47CF-8F07-7F604F4FF1DF}" type="parTrans" cxnId="{3F83F101-82E9-4E2A-88E6-4039AA1472EA}">
      <dgm:prSet/>
      <dgm:spPr/>
      <dgm:t>
        <a:bodyPr/>
        <a:lstStyle/>
        <a:p>
          <a:endParaRPr lang="en-GB"/>
        </a:p>
      </dgm:t>
    </dgm:pt>
    <dgm:pt modelId="{82C57AAC-EECE-495F-9362-D9DE428E00EC}">
      <dgm:prSet phldrT="[Text]"/>
      <dgm:spPr/>
      <dgm:t>
        <a:bodyPr/>
        <a:lstStyle/>
        <a:p>
          <a:r>
            <a:rPr lang="en-GB"/>
            <a:t>School programming was limited</a:t>
          </a:r>
        </a:p>
      </dgm:t>
    </dgm:pt>
    <dgm:pt modelId="{941A8E8A-C6F2-45F4-9CA3-CE06F3A62A28}" type="sibTrans" cxnId="{E88BD476-0164-4C99-9C35-610513CC53BC}">
      <dgm:prSet/>
      <dgm:spPr/>
      <dgm:t>
        <a:bodyPr/>
        <a:lstStyle/>
        <a:p>
          <a:endParaRPr lang="en-GB"/>
        </a:p>
      </dgm:t>
    </dgm:pt>
    <dgm:pt modelId="{AFE20F15-7899-438C-ADD5-9F1D1A74E7C0}" type="parTrans" cxnId="{E88BD476-0164-4C99-9C35-610513CC53BC}">
      <dgm:prSet/>
      <dgm:spPr/>
      <dgm:t>
        <a:bodyPr/>
        <a:lstStyle/>
        <a:p>
          <a:endParaRPr lang="en-GB"/>
        </a:p>
      </dgm:t>
    </dgm:pt>
    <dgm:pt modelId="{7FFBDCFA-C909-4023-9463-207BEAE5C8D6}">
      <dgm:prSet phldrT="[Text]"/>
      <dgm:spPr/>
      <dgm:t>
        <a:bodyPr/>
        <a:lstStyle/>
        <a:p>
          <a:r>
            <a:rPr lang="en-GB"/>
            <a:t>Content creation</a:t>
          </a:r>
        </a:p>
      </dgm:t>
    </dgm:pt>
    <dgm:pt modelId="{79BDE62C-F263-49EC-8FCC-DDC44C9340B2}" type="sibTrans" cxnId="{2F167EFF-CCAE-46B6-A1F8-3057CA2301B7}">
      <dgm:prSet/>
      <dgm:spPr/>
      <dgm:t>
        <a:bodyPr/>
        <a:lstStyle/>
        <a:p>
          <a:endParaRPr lang="en-GB"/>
        </a:p>
      </dgm:t>
    </dgm:pt>
    <dgm:pt modelId="{7DE37616-AA63-4834-AA87-2B36E182621F}" type="parTrans" cxnId="{2F167EFF-CCAE-46B6-A1F8-3057CA2301B7}">
      <dgm:prSet/>
      <dgm:spPr/>
      <dgm:t>
        <a:bodyPr/>
        <a:lstStyle/>
        <a:p>
          <a:endParaRPr lang="en-GB"/>
        </a:p>
      </dgm:t>
    </dgm:pt>
    <dgm:pt modelId="{8C27C26E-3F58-4706-BACD-620F73C75155}">
      <dgm:prSet phldrT="[Text]"/>
      <dgm:spPr/>
      <dgm:t>
        <a:bodyPr/>
        <a:lstStyle/>
        <a:p>
          <a:r>
            <a:rPr lang="en-GB"/>
            <a:t>University, president of Computer Science society in first year</a:t>
          </a:r>
        </a:p>
      </dgm:t>
    </dgm:pt>
    <dgm:pt modelId="{2DE16983-BE60-43EA-B8CC-7853B0A8215E}" type="sibTrans" cxnId="{FD0A2D57-B5F5-4106-B547-EA19EDEC4A47}">
      <dgm:prSet/>
      <dgm:spPr/>
      <dgm:t>
        <a:bodyPr/>
        <a:lstStyle/>
        <a:p>
          <a:endParaRPr lang="en-GB"/>
        </a:p>
      </dgm:t>
    </dgm:pt>
    <dgm:pt modelId="{81886A3D-1576-4B78-BC41-BC5DB4378A66}" type="parTrans" cxnId="{FD0A2D57-B5F5-4106-B547-EA19EDEC4A47}">
      <dgm:prSet/>
      <dgm:spPr/>
      <dgm:t>
        <a:bodyPr/>
        <a:lstStyle/>
        <a:p>
          <a:endParaRPr lang="en-GB"/>
        </a:p>
      </dgm:t>
    </dgm:pt>
    <dgm:pt modelId="{6D14D3E8-83F1-4C5E-98B5-79C56E4DF24E}">
      <dgm:prSet phldrT="[Text]"/>
      <dgm:spPr/>
      <dgm:t>
        <a:bodyPr/>
        <a:lstStyle/>
        <a:p>
          <a:r>
            <a:rPr lang="en-GB"/>
            <a:t>Attended a bunch of Microsoft Events (including Windows Insider ones)</a:t>
          </a:r>
        </a:p>
      </dgm:t>
    </dgm:pt>
    <dgm:pt modelId="{3775CD8E-C5F8-4A4B-A41B-F2459F26FAFC}" type="sibTrans" cxnId="{AD209E76-688E-425B-95DA-5C3DC5357C84}">
      <dgm:prSet/>
      <dgm:spPr/>
      <dgm:t>
        <a:bodyPr/>
        <a:lstStyle/>
        <a:p>
          <a:endParaRPr lang="en-GB"/>
        </a:p>
      </dgm:t>
    </dgm:pt>
    <dgm:pt modelId="{1F496C14-53B6-437B-BE07-F0CC4E0A0199}" type="parTrans" cxnId="{AD209E76-688E-425B-95DA-5C3DC5357C84}">
      <dgm:prSet/>
      <dgm:spPr/>
      <dgm:t>
        <a:bodyPr/>
        <a:lstStyle/>
        <a:p>
          <a:endParaRPr lang="en-GB"/>
        </a:p>
      </dgm:t>
    </dgm:pt>
    <dgm:pt modelId="{71DBE171-CC02-4F3E-8DCA-A3478002BD4A}">
      <dgm:prSet phldrT="[Text]"/>
      <dgm:spPr/>
      <dgm:t>
        <a:bodyPr/>
        <a:lstStyle/>
        <a:p>
          <a:r>
            <a:rPr lang="en-GB"/>
            <a:t>Tried to run Microsoft events</a:t>
          </a:r>
        </a:p>
      </dgm:t>
    </dgm:pt>
    <dgm:pt modelId="{152999CF-35A3-48B2-A4BC-FAC2D988D0A4}" type="sibTrans" cxnId="{188A4FB4-57DD-4E9E-B474-CF1C1668FBB8}">
      <dgm:prSet/>
      <dgm:spPr/>
      <dgm:t>
        <a:bodyPr/>
        <a:lstStyle/>
        <a:p>
          <a:endParaRPr lang="en-GB"/>
        </a:p>
      </dgm:t>
    </dgm:pt>
    <dgm:pt modelId="{705EF79E-5ECE-4F93-9596-F85125E28EFA}" type="parTrans" cxnId="{188A4FB4-57DD-4E9E-B474-CF1C1668FBB8}">
      <dgm:prSet/>
      <dgm:spPr/>
      <dgm:t>
        <a:bodyPr/>
        <a:lstStyle/>
        <a:p>
          <a:endParaRPr lang="en-GB"/>
        </a:p>
      </dgm:t>
    </dgm:pt>
    <dgm:pt modelId="{DD063F69-D21A-4EF8-8A40-8266C42D7582}">
      <dgm:prSet phldrT="[Text]"/>
      <dgm:spPr/>
      <dgm:t>
        <a:bodyPr/>
        <a:lstStyle/>
        <a:p>
          <a:r>
            <a:rPr lang="en-GB"/>
            <a:t>New university</a:t>
          </a:r>
        </a:p>
      </dgm:t>
    </dgm:pt>
    <dgm:pt modelId="{DADF9A50-C130-4623-814B-A71F264892F6}" type="sibTrans" cxnId="{CC7DEAF1-DBEB-4CF5-ABA3-E4BC08B92D81}">
      <dgm:prSet/>
      <dgm:spPr/>
      <dgm:t>
        <a:bodyPr/>
        <a:lstStyle/>
        <a:p>
          <a:endParaRPr lang="en-GB"/>
        </a:p>
      </dgm:t>
    </dgm:pt>
    <dgm:pt modelId="{CD076A32-22E7-4094-B6C0-2D24B1B1F96E}" type="parTrans" cxnId="{CC7DEAF1-DBEB-4CF5-ABA3-E4BC08B92D81}">
      <dgm:prSet/>
      <dgm:spPr/>
      <dgm:t>
        <a:bodyPr/>
        <a:lstStyle/>
        <a:p>
          <a:endParaRPr lang="en-GB"/>
        </a:p>
      </dgm:t>
    </dgm:pt>
    <dgm:pt modelId="{62713665-79DC-4D60-B2EB-22D9F6246CD6}">
      <dgm:prSet phldrT="[Text]"/>
      <dgm:spPr/>
      <dgm:t>
        <a:bodyPr/>
        <a:lstStyle/>
        <a:p>
          <a:r>
            <a:rPr lang="en-GB"/>
            <a:t>Teaching coding through games</a:t>
          </a:r>
        </a:p>
      </dgm:t>
    </dgm:pt>
    <dgm:pt modelId="{BE00E060-886A-4698-BD28-A5987F339910}" type="sibTrans" cxnId="{DE073DC0-F66B-4F4C-9E39-128D3F2C54E2}">
      <dgm:prSet/>
      <dgm:spPr/>
      <dgm:t>
        <a:bodyPr/>
        <a:lstStyle/>
        <a:p>
          <a:endParaRPr lang="en-GB"/>
        </a:p>
      </dgm:t>
    </dgm:pt>
    <dgm:pt modelId="{CABA031F-E582-477F-A2EE-3C61398DA6A1}" type="parTrans" cxnId="{DE073DC0-F66B-4F4C-9E39-128D3F2C54E2}">
      <dgm:prSet/>
      <dgm:spPr/>
      <dgm:t>
        <a:bodyPr/>
        <a:lstStyle/>
        <a:p>
          <a:endParaRPr lang="en-GB"/>
        </a:p>
      </dgm:t>
    </dgm:pt>
    <dgm:pt modelId="{BFD97B0E-7792-4145-8C22-B5B01366D84E}">
      <dgm:prSet phldrT="[Text]"/>
      <dgm:spPr/>
      <dgm:t>
        <a:bodyPr/>
        <a:lstStyle/>
        <a:p>
          <a:r>
            <a:rPr lang="en-GB"/>
            <a:t>Cloud Solution Architect at Microsoft</a:t>
          </a:r>
        </a:p>
      </dgm:t>
    </dgm:pt>
    <dgm:pt modelId="{5E49BEE0-1143-4378-8AC4-BB92C2728C48}" type="sibTrans" cxnId="{D71917F9-19C3-4C70-B337-2920FF246D62}">
      <dgm:prSet/>
      <dgm:spPr/>
      <dgm:t>
        <a:bodyPr/>
        <a:lstStyle/>
        <a:p>
          <a:endParaRPr lang="en-GB"/>
        </a:p>
      </dgm:t>
    </dgm:pt>
    <dgm:pt modelId="{BB1224B7-4345-46A4-85B0-060534C22CC8}" type="parTrans" cxnId="{D71917F9-19C3-4C70-B337-2920FF246D62}">
      <dgm:prSet/>
      <dgm:spPr/>
      <dgm:t>
        <a:bodyPr/>
        <a:lstStyle/>
        <a:p>
          <a:endParaRPr lang="en-GB"/>
        </a:p>
      </dgm:t>
    </dgm:pt>
    <dgm:pt modelId="{3559B7A9-3CCD-41B8-A896-24D0730E3FD4}">
      <dgm:prSet phldrT="[Text]"/>
      <dgm:spPr/>
      <dgm:t>
        <a:bodyPr/>
        <a:lstStyle/>
        <a:p>
          <a:r>
            <a:rPr lang="en-GB"/>
            <a:t>Program Manager at Microsoft</a:t>
          </a:r>
        </a:p>
      </dgm:t>
    </dgm:pt>
    <dgm:pt modelId="{FA779D47-126F-463A-847B-CFE1C4F822EE}" type="sibTrans" cxnId="{929FF7C8-B0FB-40F3-8CA2-918E7CD189A9}">
      <dgm:prSet/>
      <dgm:spPr/>
      <dgm:t>
        <a:bodyPr/>
        <a:lstStyle/>
        <a:p>
          <a:endParaRPr lang="en-GB"/>
        </a:p>
      </dgm:t>
    </dgm:pt>
    <dgm:pt modelId="{2722B6C1-F43F-4FA5-8DFB-A554559D4633}" type="parTrans" cxnId="{929FF7C8-B0FB-40F3-8CA2-918E7CD189A9}">
      <dgm:prSet/>
      <dgm:spPr/>
      <dgm:t>
        <a:bodyPr/>
        <a:lstStyle/>
        <a:p>
          <a:endParaRPr lang="en-GB"/>
        </a:p>
      </dgm:t>
    </dgm:pt>
    <dgm:pt modelId="{83959A26-6607-4DEF-B888-77C95D843702}">
      <dgm:prSet phldrT="[Text]"/>
      <dgm:spPr/>
      <dgm:t>
        <a:bodyPr/>
        <a:lstStyle/>
        <a:p>
          <a:r>
            <a:rPr lang="en-GB"/>
            <a:t>Last exam May 2022</a:t>
          </a:r>
        </a:p>
      </dgm:t>
    </dgm:pt>
    <dgm:pt modelId="{C547E634-7B8E-4F72-8A43-C4CFE2613EED}" type="sibTrans" cxnId="{0EEC32D8-1A66-417C-8B24-4D743A5D2775}">
      <dgm:prSet/>
      <dgm:spPr/>
      <dgm:t>
        <a:bodyPr/>
        <a:lstStyle/>
        <a:p>
          <a:endParaRPr lang="en-GB"/>
        </a:p>
      </dgm:t>
    </dgm:pt>
    <dgm:pt modelId="{1F362DB3-0E68-427D-9D74-25E65FA6CF5C}" type="parTrans" cxnId="{0EEC32D8-1A66-417C-8B24-4D743A5D2775}">
      <dgm:prSet/>
      <dgm:spPr/>
      <dgm:t>
        <a:bodyPr/>
        <a:lstStyle/>
        <a:p>
          <a:endParaRPr lang="en-GB"/>
        </a:p>
      </dgm:t>
    </dgm:pt>
    <dgm:pt modelId="{CF0789F0-E7A6-42A4-81AD-E893785EB465}">
      <dgm:prSet phldrT="[Text]"/>
      <dgm:spPr/>
      <dgm:t>
        <a:bodyPr/>
        <a:lstStyle/>
        <a:p>
          <a:r>
            <a:rPr lang="en-GB"/>
            <a:t>Microsoft Open Source</a:t>
          </a:r>
        </a:p>
      </dgm:t>
    </dgm:pt>
    <dgm:pt modelId="{B1CF1897-F4A6-4652-A1A1-8E1ABB115205}" type="parTrans" cxnId="{5CD74A57-0513-4019-B988-80B8A87661BE}">
      <dgm:prSet/>
      <dgm:spPr/>
      <dgm:t>
        <a:bodyPr/>
        <a:lstStyle/>
        <a:p>
          <a:endParaRPr lang="en-GB"/>
        </a:p>
      </dgm:t>
    </dgm:pt>
    <dgm:pt modelId="{0AE03A64-F9FA-4DD6-BA21-569F85A9C7E9}" type="sibTrans" cxnId="{5CD74A57-0513-4019-B988-80B8A87661BE}">
      <dgm:prSet/>
      <dgm:spPr/>
      <dgm:t>
        <a:bodyPr/>
        <a:lstStyle/>
        <a:p>
          <a:endParaRPr lang="en-GB"/>
        </a:p>
      </dgm:t>
    </dgm:pt>
    <dgm:pt modelId="{C18433C6-0ABE-496B-ABB5-4D086148A048}">
      <dgm:prSet phldrT="[Text]"/>
      <dgm:spPr/>
      <dgm:t>
        <a:bodyPr/>
        <a:lstStyle/>
        <a:p>
          <a:r>
            <a:rPr lang="en-GB"/>
            <a:t>More open source</a:t>
          </a:r>
        </a:p>
      </dgm:t>
    </dgm:pt>
    <dgm:pt modelId="{F13B76F5-9274-4E94-A7B6-78303BD8D25F}" type="parTrans" cxnId="{4C964B9E-B077-41DD-B61A-199E1AC98317}">
      <dgm:prSet/>
      <dgm:spPr/>
      <dgm:t>
        <a:bodyPr/>
        <a:lstStyle/>
        <a:p>
          <a:endParaRPr lang="en-GB"/>
        </a:p>
      </dgm:t>
    </dgm:pt>
    <dgm:pt modelId="{8D5A3994-66A5-439F-8D50-F8B2A849F860}" type="sibTrans" cxnId="{4C964B9E-B077-41DD-B61A-199E1AC98317}">
      <dgm:prSet/>
      <dgm:spPr/>
      <dgm:t>
        <a:bodyPr/>
        <a:lstStyle/>
        <a:p>
          <a:endParaRPr lang="en-GB"/>
        </a:p>
      </dgm:t>
    </dgm:pt>
    <dgm:pt modelId="{3980816F-C900-429D-982C-1F3647BC12DD}">
      <dgm:prSet phldrT="[Text]"/>
      <dgm:spPr/>
      <dgm:t>
        <a:bodyPr/>
        <a:lstStyle/>
        <a:p>
          <a:r>
            <a:rPr lang="en-GB" err="1"/>
            <a:t>SWE</a:t>
          </a:r>
          <a:r>
            <a:rPr lang="en-GB"/>
            <a:t>, Data Analyst, HoloLens developer and worked for my university</a:t>
          </a:r>
        </a:p>
      </dgm:t>
    </dgm:pt>
    <dgm:pt modelId="{907E449C-89E0-447A-8D6E-F5178CDE009B}" type="sibTrans" cxnId="{674E7D4A-C12F-42EA-B6AE-7C718D16E85C}">
      <dgm:prSet/>
      <dgm:spPr/>
      <dgm:t>
        <a:bodyPr/>
        <a:lstStyle/>
        <a:p>
          <a:endParaRPr lang="en-GB"/>
        </a:p>
      </dgm:t>
    </dgm:pt>
    <dgm:pt modelId="{D0FFDC56-4496-47F1-B4A8-8CD474BA8243}" type="parTrans" cxnId="{674E7D4A-C12F-42EA-B6AE-7C718D16E85C}">
      <dgm:prSet/>
      <dgm:spPr/>
      <dgm:t>
        <a:bodyPr/>
        <a:lstStyle/>
        <a:p>
          <a:endParaRPr lang="en-GB"/>
        </a:p>
      </dgm:t>
    </dgm:pt>
    <dgm:pt modelId="{38EBE4C7-F6E7-47CF-9BF5-E64EDF8D7D47}" type="pres">
      <dgm:prSet presAssocID="{C39A6192-6B1B-46FC-9A44-5523359B8B62}" presName="diagram" presStyleCnt="0">
        <dgm:presLayoutVars>
          <dgm:dir/>
          <dgm:resizeHandles val="exact"/>
        </dgm:presLayoutVars>
      </dgm:prSet>
      <dgm:spPr/>
    </dgm:pt>
    <dgm:pt modelId="{C9E4F70A-2020-46A6-A598-FB973A8463E1}" type="pres">
      <dgm:prSet presAssocID="{D246D620-6B1F-4937-8CF0-E4B0EB10ACE4}" presName="node" presStyleLbl="node1" presStyleIdx="0" presStyleCnt="14">
        <dgm:presLayoutVars>
          <dgm:bulletEnabled val="1"/>
        </dgm:presLayoutVars>
      </dgm:prSet>
      <dgm:spPr/>
    </dgm:pt>
    <dgm:pt modelId="{879C4360-4850-4B8B-B7D5-7EEA03D181F2}" type="pres">
      <dgm:prSet presAssocID="{41A2BA71-F555-4EE3-B593-C96D58751DE4}" presName="sibTrans" presStyleLbl="sibTrans2D1" presStyleIdx="0" presStyleCnt="13"/>
      <dgm:spPr/>
    </dgm:pt>
    <dgm:pt modelId="{240D74E5-AD5D-4752-B99B-A2996651FCF0}" type="pres">
      <dgm:prSet presAssocID="{41A2BA71-F555-4EE3-B593-C96D58751DE4}" presName="connectorText" presStyleLbl="sibTrans2D1" presStyleIdx="0" presStyleCnt="13"/>
      <dgm:spPr/>
    </dgm:pt>
    <dgm:pt modelId="{0551456C-DE8E-40BC-8D03-6EF848944D5E}" type="pres">
      <dgm:prSet presAssocID="{82C57AAC-EECE-495F-9362-D9DE428E00EC}" presName="node" presStyleLbl="node1" presStyleIdx="1" presStyleCnt="14">
        <dgm:presLayoutVars>
          <dgm:bulletEnabled val="1"/>
        </dgm:presLayoutVars>
      </dgm:prSet>
      <dgm:spPr/>
    </dgm:pt>
    <dgm:pt modelId="{F71572C9-F382-4A38-BE21-0B7B454591C2}" type="pres">
      <dgm:prSet presAssocID="{941A8E8A-C6F2-45F4-9CA3-CE06F3A62A28}" presName="sibTrans" presStyleLbl="sibTrans2D1" presStyleIdx="1" presStyleCnt="13"/>
      <dgm:spPr/>
    </dgm:pt>
    <dgm:pt modelId="{54A7A1EC-EF90-4D14-B7A5-43D8B5CF237B}" type="pres">
      <dgm:prSet presAssocID="{941A8E8A-C6F2-45F4-9CA3-CE06F3A62A28}" presName="connectorText" presStyleLbl="sibTrans2D1" presStyleIdx="1" presStyleCnt="13"/>
      <dgm:spPr/>
    </dgm:pt>
    <dgm:pt modelId="{5DD84E51-BD3C-4CEA-AB3D-D493D856DCC1}" type="pres">
      <dgm:prSet presAssocID="{7FFBDCFA-C909-4023-9463-207BEAE5C8D6}" presName="node" presStyleLbl="node1" presStyleIdx="2" presStyleCnt="14">
        <dgm:presLayoutVars>
          <dgm:bulletEnabled val="1"/>
        </dgm:presLayoutVars>
      </dgm:prSet>
      <dgm:spPr/>
    </dgm:pt>
    <dgm:pt modelId="{AB33451A-0CFB-440B-84C4-FA540119E592}" type="pres">
      <dgm:prSet presAssocID="{79BDE62C-F263-49EC-8FCC-DDC44C9340B2}" presName="sibTrans" presStyleLbl="sibTrans2D1" presStyleIdx="2" presStyleCnt="13"/>
      <dgm:spPr/>
    </dgm:pt>
    <dgm:pt modelId="{25DB4A0E-64CD-4537-99FA-9C4F837D2867}" type="pres">
      <dgm:prSet presAssocID="{79BDE62C-F263-49EC-8FCC-DDC44C9340B2}" presName="connectorText" presStyleLbl="sibTrans2D1" presStyleIdx="2" presStyleCnt="13"/>
      <dgm:spPr/>
    </dgm:pt>
    <dgm:pt modelId="{709DF952-2A90-45CD-9B42-8FCD238E0449}" type="pres">
      <dgm:prSet presAssocID="{8C27C26E-3F58-4706-BACD-620F73C75155}" presName="node" presStyleLbl="node1" presStyleIdx="3" presStyleCnt="14">
        <dgm:presLayoutVars>
          <dgm:bulletEnabled val="1"/>
        </dgm:presLayoutVars>
      </dgm:prSet>
      <dgm:spPr/>
    </dgm:pt>
    <dgm:pt modelId="{181E39F2-41AF-4F0A-8320-CE983218B57D}" type="pres">
      <dgm:prSet presAssocID="{2DE16983-BE60-43EA-B8CC-7853B0A8215E}" presName="sibTrans" presStyleLbl="sibTrans2D1" presStyleIdx="3" presStyleCnt="13"/>
      <dgm:spPr/>
    </dgm:pt>
    <dgm:pt modelId="{1B896B76-D159-4167-8395-0C911C9ADFF2}" type="pres">
      <dgm:prSet presAssocID="{2DE16983-BE60-43EA-B8CC-7853B0A8215E}" presName="connectorText" presStyleLbl="sibTrans2D1" presStyleIdx="3" presStyleCnt="13"/>
      <dgm:spPr/>
    </dgm:pt>
    <dgm:pt modelId="{1E7EE6FF-DFEC-46BF-A2B3-49BEA0437892}" type="pres">
      <dgm:prSet presAssocID="{6D14D3E8-83F1-4C5E-98B5-79C56E4DF24E}" presName="node" presStyleLbl="node1" presStyleIdx="4" presStyleCnt="14">
        <dgm:presLayoutVars>
          <dgm:bulletEnabled val="1"/>
        </dgm:presLayoutVars>
      </dgm:prSet>
      <dgm:spPr/>
    </dgm:pt>
    <dgm:pt modelId="{8D7F430D-15D5-4E95-8EE2-554907BBF1B2}" type="pres">
      <dgm:prSet presAssocID="{3775CD8E-C5F8-4A4B-A41B-F2459F26FAFC}" presName="sibTrans" presStyleLbl="sibTrans2D1" presStyleIdx="4" presStyleCnt="13"/>
      <dgm:spPr/>
    </dgm:pt>
    <dgm:pt modelId="{7C82BAEB-3A1B-44E2-8D90-F4656A4835F6}" type="pres">
      <dgm:prSet presAssocID="{3775CD8E-C5F8-4A4B-A41B-F2459F26FAFC}" presName="connectorText" presStyleLbl="sibTrans2D1" presStyleIdx="4" presStyleCnt="13"/>
      <dgm:spPr/>
    </dgm:pt>
    <dgm:pt modelId="{B842080F-A6FC-46AD-BF97-F21D15EBA9D2}" type="pres">
      <dgm:prSet presAssocID="{71DBE171-CC02-4F3E-8DCA-A3478002BD4A}" presName="node" presStyleLbl="node1" presStyleIdx="5" presStyleCnt="14">
        <dgm:presLayoutVars>
          <dgm:bulletEnabled val="1"/>
        </dgm:presLayoutVars>
      </dgm:prSet>
      <dgm:spPr/>
    </dgm:pt>
    <dgm:pt modelId="{38D0A4FA-6816-4229-A2B8-556B80CC220D}" type="pres">
      <dgm:prSet presAssocID="{152999CF-35A3-48B2-A4BC-FAC2D988D0A4}" presName="sibTrans" presStyleLbl="sibTrans2D1" presStyleIdx="5" presStyleCnt="13"/>
      <dgm:spPr/>
    </dgm:pt>
    <dgm:pt modelId="{CE9D33BD-2FCE-4C25-852E-DA5FE7494D34}" type="pres">
      <dgm:prSet presAssocID="{152999CF-35A3-48B2-A4BC-FAC2D988D0A4}" presName="connectorText" presStyleLbl="sibTrans2D1" presStyleIdx="5" presStyleCnt="13"/>
      <dgm:spPr/>
    </dgm:pt>
    <dgm:pt modelId="{BE9D1E9A-10EA-44EA-AA33-F1509CBE3C49}" type="pres">
      <dgm:prSet presAssocID="{3980816F-C900-429D-982C-1F3647BC12DD}" presName="node" presStyleLbl="node1" presStyleIdx="6" presStyleCnt="14">
        <dgm:presLayoutVars>
          <dgm:bulletEnabled val="1"/>
        </dgm:presLayoutVars>
      </dgm:prSet>
      <dgm:spPr/>
    </dgm:pt>
    <dgm:pt modelId="{C9E66135-A26B-4E0C-911F-628398BB9DAE}" type="pres">
      <dgm:prSet presAssocID="{907E449C-89E0-447A-8D6E-F5178CDE009B}" presName="sibTrans" presStyleLbl="sibTrans2D1" presStyleIdx="6" presStyleCnt="13"/>
      <dgm:spPr/>
    </dgm:pt>
    <dgm:pt modelId="{1224CB90-8468-47D1-B34B-775EAC3890EC}" type="pres">
      <dgm:prSet presAssocID="{907E449C-89E0-447A-8D6E-F5178CDE009B}" presName="connectorText" presStyleLbl="sibTrans2D1" presStyleIdx="6" presStyleCnt="13"/>
      <dgm:spPr/>
    </dgm:pt>
    <dgm:pt modelId="{32241AC4-0ECE-4996-A51F-8CE1D76077F5}" type="pres">
      <dgm:prSet presAssocID="{CF0789F0-E7A6-42A4-81AD-E893785EB465}" presName="node" presStyleLbl="node1" presStyleIdx="7" presStyleCnt="14">
        <dgm:presLayoutVars>
          <dgm:bulletEnabled val="1"/>
        </dgm:presLayoutVars>
      </dgm:prSet>
      <dgm:spPr/>
    </dgm:pt>
    <dgm:pt modelId="{23DC0517-31AA-4DF7-BC04-BBBF558B6EE8}" type="pres">
      <dgm:prSet presAssocID="{0AE03A64-F9FA-4DD6-BA21-569F85A9C7E9}" presName="sibTrans" presStyleLbl="sibTrans2D1" presStyleIdx="7" presStyleCnt="13"/>
      <dgm:spPr/>
    </dgm:pt>
    <dgm:pt modelId="{E23A7381-E66A-4611-A532-02D3EF702A74}" type="pres">
      <dgm:prSet presAssocID="{0AE03A64-F9FA-4DD6-BA21-569F85A9C7E9}" presName="connectorText" presStyleLbl="sibTrans2D1" presStyleIdx="7" presStyleCnt="13"/>
      <dgm:spPr/>
    </dgm:pt>
    <dgm:pt modelId="{C4ABEDDC-F250-4B83-9B7A-17154AF1EA68}" type="pres">
      <dgm:prSet presAssocID="{DD063F69-D21A-4EF8-8A40-8266C42D7582}" presName="node" presStyleLbl="node1" presStyleIdx="8" presStyleCnt="14">
        <dgm:presLayoutVars>
          <dgm:bulletEnabled val="1"/>
        </dgm:presLayoutVars>
      </dgm:prSet>
      <dgm:spPr/>
    </dgm:pt>
    <dgm:pt modelId="{368F9034-1635-4273-A0F8-66F4E5F63F0C}" type="pres">
      <dgm:prSet presAssocID="{DADF9A50-C130-4623-814B-A71F264892F6}" presName="sibTrans" presStyleLbl="sibTrans2D1" presStyleIdx="8" presStyleCnt="13"/>
      <dgm:spPr/>
    </dgm:pt>
    <dgm:pt modelId="{4A115C7E-F38E-4E64-889D-461430E936F2}" type="pres">
      <dgm:prSet presAssocID="{DADF9A50-C130-4623-814B-A71F264892F6}" presName="connectorText" presStyleLbl="sibTrans2D1" presStyleIdx="8" presStyleCnt="13"/>
      <dgm:spPr/>
    </dgm:pt>
    <dgm:pt modelId="{2BDA6802-C740-440B-946D-19BDF462842F}" type="pres">
      <dgm:prSet presAssocID="{C18433C6-0ABE-496B-ABB5-4D086148A048}" presName="node" presStyleLbl="node1" presStyleIdx="9" presStyleCnt="14">
        <dgm:presLayoutVars>
          <dgm:bulletEnabled val="1"/>
        </dgm:presLayoutVars>
      </dgm:prSet>
      <dgm:spPr/>
    </dgm:pt>
    <dgm:pt modelId="{A0A1CECD-FB0D-4F3F-8311-45E1E7E77B40}" type="pres">
      <dgm:prSet presAssocID="{8D5A3994-66A5-439F-8D50-F8B2A849F860}" presName="sibTrans" presStyleLbl="sibTrans2D1" presStyleIdx="9" presStyleCnt="13"/>
      <dgm:spPr/>
    </dgm:pt>
    <dgm:pt modelId="{B05EF418-5EB6-4F6E-B01A-65D7AA93DA48}" type="pres">
      <dgm:prSet presAssocID="{8D5A3994-66A5-439F-8D50-F8B2A849F860}" presName="connectorText" presStyleLbl="sibTrans2D1" presStyleIdx="9" presStyleCnt="13"/>
      <dgm:spPr/>
    </dgm:pt>
    <dgm:pt modelId="{420B2A7E-48C9-46B3-9328-CBAF82716F03}" type="pres">
      <dgm:prSet presAssocID="{62713665-79DC-4D60-B2EB-22D9F6246CD6}" presName="node" presStyleLbl="node1" presStyleIdx="10" presStyleCnt="14">
        <dgm:presLayoutVars>
          <dgm:bulletEnabled val="1"/>
        </dgm:presLayoutVars>
      </dgm:prSet>
      <dgm:spPr/>
    </dgm:pt>
    <dgm:pt modelId="{9803C48F-5036-4B30-AFAF-38A8CC833E4C}" type="pres">
      <dgm:prSet presAssocID="{BE00E060-886A-4698-BD28-A5987F339910}" presName="sibTrans" presStyleLbl="sibTrans2D1" presStyleIdx="10" presStyleCnt="13"/>
      <dgm:spPr/>
    </dgm:pt>
    <dgm:pt modelId="{C87762A8-7B32-455B-AC2E-3D63905DDA0B}" type="pres">
      <dgm:prSet presAssocID="{BE00E060-886A-4698-BD28-A5987F339910}" presName="connectorText" presStyleLbl="sibTrans2D1" presStyleIdx="10" presStyleCnt="13"/>
      <dgm:spPr/>
    </dgm:pt>
    <dgm:pt modelId="{C11403AD-E95A-4C40-BD72-FD39B6047FC9}" type="pres">
      <dgm:prSet presAssocID="{BFD97B0E-7792-4145-8C22-B5B01366D84E}" presName="node" presStyleLbl="node1" presStyleIdx="11" presStyleCnt="14">
        <dgm:presLayoutVars>
          <dgm:bulletEnabled val="1"/>
        </dgm:presLayoutVars>
      </dgm:prSet>
      <dgm:spPr/>
    </dgm:pt>
    <dgm:pt modelId="{8D952E6A-9A41-4F59-BAE7-77DE1B85D66D}" type="pres">
      <dgm:prSet presAssocID="{5E49BEE0-1143-4378-8AC4-BB92C2728C48}" presName="sibTrans" presStyleLbl="sibTrans2D1" presStyleIdx="11" presStyleCnt="13"/>
      <dgm:spPr/>
    </dgm:pt>
    <dgm:pt modelId="{B9D77D13-00C7-475C-8A22-1168169D8280}" type="pres">
      <dgm:prSet presAssocID="{5E49BEE0-1143-4378-8AC4-BB92C2728C48}" presName="connectorText" presStyleLbl="sibTrans2D1" presStyleIdx="11" presStyleCnt="13"/>
      <dgm:spPr/>
    </dgm:pt>
    <dgm:pt modelId="{720E2FC9-4541-48D1-A08B-85DD1F649E43}" type="pres">
      <dgm:prSet presAssocID="{3559B7A9-3CCD-41B8-A896-24D0730E3FD4}" presName="node" presStyleLbl="node1" presStyleIdx="12" presStyleCnt="14">
        <dgm:presLayoutVars>
          <dgm:bulletEnabled val="1"/>
        </dgm:presLayoutVars>
      </dgm:prSet>
      <dgm:spPr/>
    </dgm:pt>
    <dgm:pt modelId="{BDEEAC05-05B9-4587-A867-BF6926427178}" type="pres">
      <dgm:prSet presAssocID="{FA779D47-126F-463A-847B-CFE1C4F822EE}" presName="sibTrans" presStyleLbl="sibTrans2D1" presStyleIdx="12" presStyleCnt="13"/>
      <dgm:spPr/>
    </dgm:pt>
    <dgm:pt modelId="{7E0E5960-0B0C-48C4-B2EC-9668E6DC926B}" type="pres">
      <dgm:prSet presAssocID="{FA779D47-126F-463A-847B-CFE1C4F822EE}" presName="connectorText" presStyleLbl="sibTrans2D1" presStyleIdx="12" presStyleCnt="13"/>
      <dgm:spPr/>
    </dgm:pt>
    <dgm:pt modelId="{45F96AC6-5B6F-48BD-8D1C-8289B72C6D34}" type="pres">
      <dgm:prSet presAssocID="{83959A26-6607-4DEF-B888-77C95D843702}" presName="node" presStyleLbl="node1" presStyleIdx="13" presStyleCnt="14">
        <dgm:presLayoutVars>
          <dgm:bulletEnabled val="1"/>
        </dgm:presLayoutVars>
      </dgm:prSet>
      <dgm:spPr/>
    </dgm:pt>
  </dgm:ptLst>
  <dgm:cxnLst>
    <dgm:cxn modelId="{5E4B0F00-5076-4095-ACB8-BC48A1C4231A}" type="presOf" srcId="{152999CF-35A3-48B2-A4BC-FAC2D988D0A4}" destId="{38D0A4FA-6816-4229-A2B8-556B80CC220D}" srcOrd="0" destOrd="0" presId="urn:microsoft.com/office/officeart/2005/8/layout/process5"/>
    <dgm:cxn modelId="{E8E93401-FB7C-41FE-BC73-BFB73A88904A}" type="presOf" srcId="{BE00E060-886A-4698-BD28-A5987F339910}" destId="{C87762A8-7B32-455B-AC2E-3D63905DDA0B}" srcOrd="1" destOrd="0" presId="urn:microsoft.com/office/officeart/2005/8/layout/process5"/>
    <dgm:cxn modelId="{3F83F101-82E9-4E2A-88E6-4039AA1472EA}" srcId="{C39A6192-6B1B-46FC-9A44-5523359B8B62}" destId="{D246D620-6B1F-4937-8CF0-E4B0EB10ACE4}" srcOrd="0" destOrd="0" parTransId="{2375B411-81F9-47CF-8F07-7F604F4FF1DF}" sibTransId="{41A2BA71-F555-4EE3-B593-C96D58751DE4}"/>
    <dgm:cxn modelId="{F232410D-8AD3-4F2A-9B74-ABA610F7FE59}" type="presOf" srcId="{6D14D3E8-83F1-4C5E-98B5-79C56E4DF24E}" destId="{1E7EE6FF-DFEC-46BF-A2B3-49BEA0437892}" srcOrd="0" destOrd="0" presId="urn:microsoft.com/office/officeart/2005/8/layout/process5"/>
    <dgm:cxn modelId="{592B5114-BAC2-4262-9EBD-769319108F2E}" type="presOf" srcId="{79BDE62C-F263-49EC-8FCC-DDC44C9340B2}" destId="{AB33451A-0CFB-440B-84C4-FA540119E592}" srcOrd="0" destOrd="0" presId="urn:microsoft.com/office/officeart/2005/8/layout/process5"/>
    <dgm:cxn modelId="{05B2A520-1CE7-4C57-93E0-19D9320F9A77}" type="presOf" srcId="{D246D620-6B1F-4937-8CF0-E4B0EB10ACE4}" destId="{C9E4F70A-2020-46A6-A598-FB973A8463E1}" srcOrd="0" destOrd="0" presId="urn:microsoft.com/office/officeart/2005/8/layout/process5"/>
    <dgm:cxn modelId="{7013BC23-A0F7-4BD0-B04F-52A291400256}" type="presOf" srcId="{62713665-79DC-4D60-B2EB-22D9F6246CD6}" destId="{420B2A7E-48C9-46B3-9328-CBAF82716F03}" srcOrd="0" destOrd="0" presId="urn:microsoft.com/office/officeart/2005/8/layout/process5"/>
    <dgm:cxn modelId="{3DA0CF26-4361-4F7C-A041-1B121AE32580}" type="presOf" srcId="{907E449C-89E0-447A-8D6E-F5178CDE009B}" destId="{C9E66135-A26B-4E0C-911F-628398BB9DAE}" srcOrd="0" destOrd="0" presId="urn:microsoft.com/office/officeart/2005/8/layout/process5"/>
    <dgm:cxn modelId="{4770FC36-DFAE-4AF3-8087-3AE732214994}" type="presOf" srcId="{C39A6192-6B1B-46FC-9A44-5523359B8B62}" destId="{38EBE4C7-F6E7-47CF-9BF5-E64EDF8D7D47}" srcOrd="0" destOrd="0" presId="urn:microsoft.com/office/officeart/2005/8/layout/process5"/>
    <dgm:cxn modelId="{B8B5B83C-35DB-441F-8CBC-DCA65AA38FB7}" type="presOf" srcId="{DD063F69-D21A-4EF8-8A40-8266C42D7582}" destId="{C4ABEDDC-F250-4B83-9B7A-17154AF1EA68}" srcOrd="0" destOrd="0" presId="urn:microsoft.com/office/officeart/2005/8/layout/process5"/>
    <dgm:cxn modelId="{60FADF43-E516-463D-B3AF-3BA47B194316}" type="presOf" srcId="{82C57AAC-EECE-495F-9362-D9DE428E00EC}" destId="{0551456C-DE8E-40BC-8D03-6EF848944D5E}" srcOrd="0" destOrd="0" presId="urn:microsoft.com/office/officeart/2005/8/layout/process5"/>
    <dgm:cxn modelId="{D91AFE43-181C-46F9-90D4-A144437CEAE5}" type="presOf" srcId="{41A2BA71-F555-4EE3-B593-C96D58751DE4}" destId="{240D74E5-AD5D-4752-B99B-A2996651FCF0}" srcOrd="1" destOrd="0" presId="urn:microsoft.com/office/officeart/2005/8/layout/process5"/>
    <dgm:cxn modelId="{3838E149-0B02-4DB8-BDC9-2BBB3F79EE2A}" type="presOf" srcId="{3775CD8E-C5F8-4A4B-A41B-F2459F26FAFC}" destId="{7C82BAEB-3A1B-44E2-8D90-F4656A4835F6}" srcOrd="1" destOrd="0" presId="urn:microsoft.com/office/officeart/2005/8/layout/process5"/>
    <dgm:cxn modelId="{674E7D4A-C12F-42EA-B6AE-7C718D16E85C}" srcId="{C39A6192-6B1B-46FC-9A44-5523359B8B62}" destId="{3980816F-C900-429D-982C-1F3647BC12DD}" srcOrd="6" destOrd="0" parTransId="{D0FFDC56-4496-47F1-B4A8-8CD474BA8243}" sibTransId="{907E449C-89E0-447A-8D6E-F5178CDE009B}"/>
    <dgm:cxn modelId="{DE28A16B-B627-4CED-AA6D-D2CA031EC6AD}" type="presOf" srcId="{0AE03A64-F9FA-4DD6-BA21-569F85A9C7E9}" destId="{E23A7381-E66A-4611-A532-02D3EF702A74}" srcOrd="1" destOrd="0" presId="urn:microsoft.com/office/officeart/2005/8/layout/process5"/>
    <dgm:cxn modelId="{817FE56F-941C-428F-9DB6-061CC9AC9DE7}" type="presOf" srcId="{907E449C-89E0-447A-8D6E-F5178CDE009B}" destId="{1224CB90-8468-47D1-B34B-775EAC3890EC}" srcOrd="1" destOrd="0" presId="urn:microsoft.com/office/officeart/2005/8/layout/process5"/>
    <dgm:cxn modelId="{82286B54-3ED6-4866-B6F4-44D46C2219A9}" type="presOf" srcId="{FA779D47-126F-463A-847B-CFE1C4F822EE}" destId="{BDEEAC05-05B9-4587-A867-BF6926427178}" srcOrd="0" destOrd="0" presId="urn:microsoft.com/office/officeart/2005/8/layout/process5"/>
    <dgm:cxn modelId="{AD209E76-688E-425B-95DA-5C3DC5357C84}" srcId="{C39A6192-6B1B-46FC-9A44-5523359B8B62}" destId="{6D14D3E8-83F1-4C5E-98B5-79C56E4DF24E}" srcOrd="4" destOrd="0" parTransId="{1F496C14-53B6-437B-BE07-F0CC4E0A0199}" sibTransId="{3775CD8E-C5F8-4A4B-A41B-F2459F26FAFC}"/>
    <dgm:cxn modelId="{E88BD476-0164-4C99-9C35-610513CC53BC}" srcId="{C39A6192-6B1B-46FC-9A44-5523359B8B62}" destId="{82C57AAC-EECE-495F-9362-D9DE428E00EC}" srcOrd="1" destOrd="0" parTransId="{AFE20F15-7899-438C-ADD5-9F1D1A74E7C0}" sibTransId="{941A8E8A-C6F2-45F4-9CA3-CE06F3A62A28}"/>
    <dgm:cxn modelId="{FD0A2D57-B5F5-4106-B547-EA19EDEC4A47}" srcId="{C39A6192-6B1B-46FC-9A44-5523359B8B62}" destId="{8C27C26E-3F58-4706-BACD-620F73C75155}" srcOrd="3" destOrd="0" parTransId="{81886A3D-1576-4B78-BC41-BC5DB4378A66}" sibTransId="{2DE16983-BE60-43EA-B8CC-7853B0A8215E}"/>
    <dgm:cxn modelId="{5CD74A57-0513-4019-B988-80B8A87661BE}" srcId="{C39A6192-6B1B-46FC-9A44-5523359B8B62}" destId="{CF0789F0-E7A6-42A4-81AD-E893785EB465}" srcOrd="7" destOrd="0" parTransId="{B1CF1897-F4A6-4652-A1A1-8E1ABB115205}" sibTransId="{0AE03A64-F9FA-4DD6-BA21-569F85A9C7E9}"/>
    <dgm:cxn modelId="{FE628E7E-C3BB-4524-B7AC-A9857103CDBC}" type="presOf" srcId="{8D5A3994-66A5-439F-8D50-F8B2A849F860}" destId="{B05EF418-5EB6-4F6E-B01A-65D7AA93DA48}" srcOrd="1" destOrd="0" presId="urn:microsoft.com/office/officeart/2005/8/layout/process5"/>
    <dgm:cxn modelId="{0946977E-EE5A-4E68-AEE2-C37B7A246D42}" type="presOf" srcId="{5E49BEE0-1143-4378-8AC4-BB92C2728C48}" destId="{8D952E6A-9A41-4F59-BAE7-77DE1B85D66D}" srcOrd="0" destOrd="0" presId="urn:microsoft.com/office/officeart/2005/8/layout/process5"/>
    <dgm:cxn modelId="{EAAD4080-B022-431C-AE52-276117EC3E06}" type="presOf" srcId="{0AE03A64-F9FA-4DD6-BA21-569F85A9C7E9}" destId="{23DC0517-31AA-4DF7-BC04-BBBF558B6EE8}" srcOrd="0" destOrd="0" presId="urn:microsoft.com/office/officeart/2005/8/layout/process5"/>
    <dgm:cxn modelId="{CE707585-92FF-4D80-852A-B13DC3B76607}" type="presOf" srcId="{41A2BA71-F555-4EE3-B593-C96D58751DE4}" destId="{879C4360-4850-4B8B-B7D5-7EEA03D181F2}" srcOrd="0" destOrd="0" presId="urn:microsoft.com/office/officeart/2005/8/layout/process5"/>
    <dgm:cxn modelId="{19FB258D-3335-41C1-ADAC-10D68FBABB37}" type="presOf" srcId="{FA779D47-126F-463A-847B-CFE1C4F822EE}" destId="{7E0E5960-0B0C-48C4-B2EC-9668E6DC926B}" srcOrd="1" destOrd="0" presId="urn:microsoft.com/office/officeart/2005/8/layout/process5"/>
    <dgm:cxn modelId="{0A624892-CB41-4691-8913-70559884C383}" type="presOf" srcId="{C18433C6-0ABE-496B-ABB5-4D086148A048}" destId="{2BDA6802-C740-440B-946D-19BDF462842F}" srcOrd="0" destOrd="0" presId="urn:microsoft.com/office/officeart/2005/8/layout/process5"/>
    <dgm:cxn modelId="{820F9194-EB0D-466D-BACA-2629159E1855}" type="presOf" srcId="{7FFBDCFA-C909-4023-9463-207BEAE5C8D6}" destId="{5DD84E51-BD3C-4CEA-AB3D-D493D856DCC1}" srcOrd="0" destOrd="0" presId="urn:microsoft.com/office/officeart/2005/8/layout/process5"/>
    <dgm:cxn modelId="{F6204497-4B8E-4FA6-A183-BA211EB8CC03}" type="presOf" srcId="{8D5A3994-66A5-439F-8D50-F8B2A849F860}" destId="{A0A1CECD-FB0D-4F3F-8311-45E1E7E77B40}" srcOrd="0" destOrd="0" presId="urn:microsoft.com/office/officeart/2005/8/layout/process5"/>
    <dgm:cxn modelId="{A734E097-629F-41D9-8847-B3ED1427C644}" type="presOf" srcId="{3775CD8E-C5F8-4A4B-A41B-F2459F26FAFC}" destId="{8D7F430D-15D5-4E95-8EE2-554907BBF1B2}" srcOrd="0" destOrd="0" presId="urn:microsoft.com/office/officeart/2005/8/layout/process5"/>
    <dgm:cxn modelId="{4A0FA399-3B26-415C-8AF1-FA63F3A77181}" type="presOf" srcId="{3559B7A9-3CCD-41B8-A896-24D0730E3FD4}" destId="{720E2FC9-4541-48D1-A08B-85DD1F649E43}" srcOrd="0" destOrd="0" presId="urn:microsoft.com/office/officeart/2005/8/layout/process5"/>
    <dgm:cxn modelId="{47190E9B-7688-4A79-9B05-BCE11F3BA37B}" type="presOf" srcId="{8C27C26E-3F58-4706-BACD-620F73C75155}" destId="{709DF952-2A90-45CD-9B42-8FCD238E0449}" srcOrd="0" destOrd="0" presId="urn:microsoft.com/office/officeart/2005/8/layout/process5"/>
    <dgm:cxn modelId="{4C964B9E-B077-41DD-B61A-199E1AC98317}" srcId="{C39A6192-6B1B-46FC-9A44-5523359B8B62}" destId="{C18433C6-0ABE-496B-ABB5-4D086148A048}" srcOrd="9" destOrd="0" parTransId="{F13B76F5-9274-4E94-A7B6-78303BD8D25F}" sibTransId="{8D5A3994-66A5-439F-8D50-F8B2A849F860}"/>
    <dgm:cxn modelId="{C8C5E49F-AA09-421D-BDDD-9D44DB39BE87}" type="presOf" srcId="{BE00E060-886A-4698-BD28-A5987F339910}" destId="{9803C48F-5036-4B30-AFAF-38A8CC833E4C}" srcOrd="0" destOrd="0" presId="urn:microsoft.com/office/officeart/2005/8/layout/process5"/>
    <dgm:cxn modelId="{F79B2FAE-4AC8-4661-865C-86C9EB42B494}" type="presOf" srcId="{3980816F-C900-429D-982C-1F3647BC12DD}" destId="{BE9D1E9A-10EA-44EA-AA33-F1509CBE3C49}" srcOrd="0" destOrd="0" presId="urn:microsoft.com/office/officeart/2005/8/layout/process5"/>
    <dgm:cxn modelId="{188A4FB4-57DD-4E9E-B474-CF1C1668FBB8}" srcId="{C39A6192-6B1B-46FC-9A44-5523359B8B62}" destId="{71DBE171-CC02-4F3E-8DCA-A3478002BD4A}" srcOrd="5" destOrd="0" parTransId="{705EF79E-5ECE-4F93-9596-F85125E28EFA}" sibTransId="{152999CF-35A3-48B2-A4BC-FAC2D988D0A4}"/>
    <dgm:cxn modelId="{DE073DC0-F66B-4F4C-9E39-128D3F2C54E2}" srcId="{C39A6192-6B1B-46FC-9A44-5523359B8B62}" destId="{62713665-79DC-4D60-B2EB-22D9F6246CD6}" srcOrd="10" destOrd="0" parTransId="{CABA031F-E582-477F-A2EE-3C61398DA6A1}" sibTransId="{BE00E060-886A-4698-BD28-A5987F339910}"/>
    <dgm:cxn modelId="{D04AEAC2-37FF-45D7-A0F0-ECCCA8EE62C8}" type="presOf" srcId="{152999CF-35A3-48B2-A4BC-FAC2D988D0A4}" destId="{CE9D33BD-2FCE-4C25-852E-DA5FE7494D34}" srcOrd="1" destOrd="0" presId="urn:microsoft.com/office/officeart/2005/8/layout/process5"/>
    <dgm:cxn modelId="{929FF7C8-B0FB-40F3-8CA2-918E7CD189A9}" srcId="{C39A6192-6B1B-46FC-9A44-5523359B8B62}" destId="{3559B7A9-3CCD-41B8-A896-24D0730E3FD4}" srcOrd="12" destOrd="0" parTransId="{2722B6C1-F43F-4FA5-8DFB-A554559D4633}" sibTransId="{FA779D47-126F-463A-847B-CFE1C4F822EE}"/>
    <dgm:cxn modelId="{425560D3-E4E6-4BFD-8806-F89C0617809E}" type="presOf" srcId="{DADF9A50-C130-4623-814B-A71F264892F6}" destId="{368F9034-1635-4273-A0F8-66F4E5F63F0C}" srcOrd="0" destOrd="0" presId="urn:microsoft.com/office/officeart/2005/8/layout/process5"/>
    <dgm:cxn modelId="{0EEC32D8-1A66-417C-8B24-4D743A5D2775}" srcId="{C39A6192-6B1B-46FC-9A44-5523359B8B62}" destId="{83959A26-6607-4DEF-B888-77C95D843702}" srcOrd="13" destOrd="0" parTransId="{1F362DB3-0E68-427D-9D74-25E65FA6CF5C}" sibTransId="{C547E634-7B8E-4F72-8A43-C4CFE2613EED}"/>
    <dgm:cxn modelId="{2B7D43D8-0817-4E49-9ED8-8AC62209503F}" type="presOf" srcId="{CF0789F0-E7A6-42A4-81AD-E893785EB465}" destId="{32241AC4-0ECE-4996-A51F-8CE1D76077F5}" srcOrd="0" destOrd="0" presId="urn:microsoft.com/office/officeart/2005/8/layout/process5"/>
    <dgm:cxn modelId="{E2C356D8-37D8-41AF-90B3-563363FCE60E}" type="presOf" srcId="{BFD97B0E-7792-4145-8C22-B5B01366D84E}" destId="{C11403AD-E95A-4C40-BD72-FD39B6047FC9}" srcOrd="0" destOrd="0" presId="urn:microsoft.com/office/officeart/2005/8/layout/process5"/>
    <dgm:cxn modelId="{DCCC58D8-CC54-493D-A37D-94C4F76BB59A}" type="presOf" srcId="{941A8E8A-C6F2-45F4-9CA3-CE06F3A62A28}" destId="{54A7A1EC-EF90-4D14-B7A5-43D8B5CF237B}" srcOrd="1" destOrd="0" presId="urn:microsoft.com/office/officeart/2005/8/layout/process5"/>
    <dgm:cxn modelId="{26ACC6DE-88AD-4925-A490-A6EFF6B7654D}" type="presOf" srcId="{DADF9A50-C130-4623-814B-A71F264892F6}" destId="{4A115C7E-F38E-4E64-889D-461430E936F2}" srcOrd="1" destOrd="0" presId="urn:microsoft.com/office/officeart/2005/8/layout/process5"/>
    <dgm:cxn modelId="{76334CE1-4C1B-449C-A245-F8BB5DCA02DA}" type="presOf" srcId="{5E49BEE0-1143-4378-8AC4-BB92C2728C48}" destId="{B9D77D13-00C7-475C-8A22-1168169D8280}" srcOrd="1" destOrd="0" presId="urn:microsoft.com/office/officeart/2005/8/layout/process5"/>
    <dgm:cxn modelId="{4E25A8E1-13C2-4765-9D4A-34A8AF0DE7FA}" type="presOf" srcId="{2DE16983-BE60-43EA-B8CC-7853B0A8215E}" destId="{181E39F2-41AF-4F0A-8320-CE983218B57D}" srcOrd="0" destOrd="0" presId="urn:microsoft.com/office/officeart/2005/8/layout/process5"/>
    <dgm:cxn modelId="{02B012E7-582E-4AE1-8695-483F76ADE4F2}" type="presOf" srcId="{941A8E8A-C6F2-45F4-9CA3-CE06F3A62A28}" destId="{F71572C9-F382-4A38-BE21-0B7B454591C2}" srcOrd="0" destOrd="0" presId="urn:microsoft.com/office/officeart/2005/8/layout/process5"/>
    <dgm:cxn modelId="{E0F916E8-1E7D-4529-AD69-EE1FBD7CFD06}" type="presOf" srcId="{2DE16983-BE60-43EA-B8CC-7853B0A8215E}" destId="{1B896B76-D159-4167-8395-0C911C9ADFF2}" srcOrd="1" destOrd="0" presId="urn:microsoft.com/office/officeart/2005/8/layout/process5"/>
    <dgm:cxn modelId="{17638AEB-045D-480E-88AF-C70734725650}" type="presOf" srcId="{79BDE62C-F263-49EC-8FCC-DDC44C9340B2}" destId="{25DB4A0E-64CD-4537-99FA-9C4F837D2867}" srcOrd="1" destOrd="0" presId="urn:microsoft.com/office/officeart/2005/8/layout/process5"/>
    <dgm:cxn modelId="{CC7DEAF1-DBEB-4CF5-ABA3-E4BC08B92D81}" srcId="{C39A6192-6B1B-46FC-9A44-5523359B8B62}" destId="{DD063F69-D21A-4EF8-8A40-8266C42D7582}" srcOrd="8" destOrd="0" parTransId="{CD076A32-22E7-4094-B6C0-2D24B1B1F96E}" sibTransId="{DADF9A50-C130-4623-814B-A71F264892F6}"/>
    <dgm:cxn modelId="{CB9D68F6-A948-4B20-B906-BE969BF4C10F}" type="presOf" srcId="{71DBE171-CC02-4F3E-8DCA-A3478002BD4A}" destId="{B842080F-A6FC-46AD-BF97-F21D15EBA9D2}" srcOrd="0" destOrd="0" presId="urn:microsoft.com/office/officeart/2005/8/layout/process5"/>
    <dgm:cxn modelId="{D7E0C8F6-7117-4DA3-A2CA-6394C34A0A36}" type="presOf" srcId="{83959A26-6607-4DEF-B888-77C95D843702}" destId="{45F96AC6-5B6F-48BD-8D1C-8289B72C6D34}" srcOrd="0" destOrd="0" presId="urn:microsoft.com/office/officeart/2005/8/layout/process5"/>
    <dgm:cxn modelId="{D71917F9-19C3-4C70-B337-2920FF246D62}" srcId="{C39A6192-6B1B-46FC-9A44-5523359B8B62}" destId="{BFD97B0E-7792-4145-8C22-B5B01366D84E}" srcOrd="11" destOrd="0" parTransId="{BB1224B7-4345-46A4-85B0-060534C22CC8}" sibTransId="{5E49BEE0-1143-4378-8AC4-BB92C2728C48}"/>
    <dgm:cxn modelId="{2F167EFF-CCAE-46B6-A1F8-3057CA2301B7}" srcId="{C39A6192-6B1B-46FC-9A44-5523359B8B62}" destId="{7FFBDCFA-C909-4023-9463-207BEAE5C8D6}" srcOrd="2" destOrd="0" parTransId="{7DE37616-AA63-4834-AA87-2B36E182621F}" sibTransId="{79BDE62C-F263-49EC-8FCC-DDC44C9340B2}"/>
    <dgm:cxn modelId="{CED4E35A-864D-43FC-8026-DF36D35D0DBD}" type="presParOf" srcId="{38EBE4C7-F6E7-47CF-9BF5-E64EDF8D7D47}" destId="{C9E4F70A-2020-46A6-A598-FB973A8463E1}" srcOrd="0" destOrd="0" presId="urn:microsoft.com/office/officeart/2005/8/layout/process5"/>
    <dgm:cxn modelId="{35647394-4EC9-4673-BA84-A8FEE13747F5}" type="presParOf" srcId="{38EBE4C7-F6E7-47CF-9BF5-E64EDF8D7D47}" destId="{879C4360-4850-4B8B-B7D5-7EEA03D181F2}" srcOrd="1" destOrd="0" presId="urn:microsoft.com/office/officeart/2005/8/layout/process5"/>
    <dgm:cxn modelId="{0B06A180-C6E8-4F74-BD29-FA3641F5EAB0}" type="presParOf" srcId="{879C4360-4850-4B8B-B7D5-7EEA03D181F2}" destId="{240D74E5-AD5D-4752-B99B-A2996651FCF0}" srcOrd="0" destOrd="0" presId="urn:microsoft.com/office/officeart/2005/8/layout/process5"/>
    <dgm:cxn modelId="{8C5FC343-F8EE-431B-8B89-5208E85ED846}" type="presParOf" srcId="{38EBE4C7-F6E7-47CF-9BF5-E64EDF8D7D47}" destId="{0551456C-DE8E-40BC-8D03-6EF848944D5E}" srcOrd="2" destOrd="0" presId="urn:microsoft.com/office/officeart/2005/8/layout/process5"/>
    <dgm:cxn modelId="{398FB800-1F07-4DC1-B08A-43576FB97F24}" type="presParOf" srcId="{38EBE4C7-F6E7-47CF-9BF5-E64EDF8D7D47}" destId="{F71572C9-F382-4A38-BE21-0B7B454591C2}" srcOrd="3" destOrd="0" presId="urn:microsoft.com/office/officeart/2005/8/layout/process5"/>
    <dgm:cxn modelId="{B803CF98-3CE7-4EEA-9E4F-5C6184CA15D6}" type="presParOf" srcId="{F71572C9-F382-4A38-BE21-0B7B454591C2}" destId="{54A7A1EC-EF90-4D14-B7A5-43D8B5CF237B}" srcOrd="0" destOrd="0" presId="urn:microsoft.com/office/officeart/2005/8/layout/process5"/>
    <dgm:cxn modelId="{E99CD3E2-64F8-4084-B68F-75EA3F8EE16B}" type="presParOf" srcId="{38EBE4C7-F6E7-47CF-9BF5-E64EDF8D7D47}" destId="{5DD84E51-BD3C-4CEA-AB3D-D493D856DCC1}" srcOrd="4" destOrd="0" presId="urn:microsoft.com/office/officeart/2005/8/layout/process5"/>
    <dgm:cxn modelId="{1E2C7E5E-A89E-4F9F-B2D9-248AA2B292F8}" type="presParOf" srcId="{38EBE4C7-F6E7-47CF-9BF5-E64EDF8D7D47}" destId="{AB33451A-0CFB-440B-84C4-FA540119E592}" srcOrd="5" destOrd="0" presId="urn:microsoft.com/office/officeart/2005/8/layout/process5"/>
    <dgm:cxn modelId="{2438B81E-2880-4A93-A49A-72BF8764FE1F}" type="presParOf" srcId="{AB33451A-0CFB-440B-84C4-FA540119E592}" destId="{25DB4A0E-64CD-4537-99FA-9C4F837D2867}" srcOrd="0" destOrd="0" presId="urn:microsoft.com/office/officeart/2005/8/layout/process5"/>
    <dgm:cxn modelId="{5FD45BCF-CF0B-4086-BD97-D8B9D143FADD}" type="presParOf" srcId="{38EBE4C7-F6E7-47CF-9BF5-E64EDF8D7D47}" destId="{709DF952-2A90-45CD-9B42-8FCD238E0449}" srcOrd="6" destOrd="0" presId="urn:microsoft.com/office/officeart/2005/8/layout/process5"/>
    <dgm:cxn modelId="{67BF7691-A854-4C8E-9F7E-8D6D72FE8A06}" type="presParOf" srcId="{38EBE4C7-F6E7-47CF-9BF5-E64EDF8D7D47}" destId="{181E39F2-41AF-4F0A-8320-CE983218B57D}" srcOrd="7" destOrd="0" presId="urn:microsoft.com/office/officeart/2005/8/layout/process5"/>
    <dgm:cxn modelId="{E515B95D-EB03-4042-A5E3-262415AFADDE}" type="presParOf" srcId="{181E39F2-41AF-4F0A-8320-CE983218B57D}" destId="{1B896B76-D159-4167-8395-0C911C9ADFF2}" srcOrd="0" destOrd="0" presId="urn:microsoft.com/office/officeart/2005/8/layout/process5"/>
    <dgm:cxn modelId="{9A89F3F1-A666-41B3-B908-D2DC0E50518F}" type="presParOf" srcId="{38EBE4C7-F6E7-47CF-9BF5-E64EDF8D7D47}" destId="{1E7EE6FF-DFEC-46BF-A2B3-49BEA0437892}" srcOrd="8" destOrd="0" presId="urn:microsoft.com/office/officeart/2005/8/layout/process5"/>
    <dgm:cxn modelId="{51298BAC-8CEF-4019-AA70-9D918EF092DE}" type="presParOf" srcId="{38EBE4C7-F6E7-47CF-9BF5-E64EDF8D7D47}" destId="{8D7F430D-15D5-4E95-8EE2-554907BBF1B2}" srcOrd="9" destOrd="0" presId="urn:microsoft.com/office/officeart/2005/8/layout/process5"/>
    <dgm:cxn modelId="{5025040F-A3FD-4E51-BFBF-ED455802ACEB}" type="presParOf" srcId="{8D7F430D-15D5-4E95-8EE2-554907BBF1B2}" destId="{7C82BAEB-3A1B-44E2-8D90-F4656A4835F6}" srcOrd="0" destOrd="0" presId="urn:microsoft.com/office/officeart/2005/8/layout/process5"/>
    <dgm:cxn modelId="{111B4C1E-6756-4861-B7FB-116F276BD57A}" type="presParOf" srcId="{38EBE4C7-F6E7-47CF-9BF5-E64EDF8D7D47}" destId="{B842080F-A6FC-46AD-BF97-F21D15EBA9D2}" srcOrd="10" destOrd="0" presId="urn:microsoft.com/office/officeart/2005/8/layout/process5"/>
    <dgm:cxn modelId="{570ADD8F-5385-41D6-B155-AC3674F50A7A}" type="presParOf" srcId="{38EBE4C7-F6E7-47CF-9BF5-E64EDF8D7D47}" destId="{38D0A4FA-6816-4229-A2B8-556B80CC220D}" srcOrd="11" destOrd="0" presId="urn:microsoft.com/office/officeart/2005/8/layout/process5"/>
    <dgm:cxn modelId="{5536BD04-F3F5-40B9-BA06-1063B136CBA3}" type="presParOf" srcId="{38D0A4FA-6816-4229-A2B8-556B80CC220D}" destId="{CE9D33BD-2FCE-4C25-852E-DA5FE7494D34}" srcOrd="0" destOrd="0" presId="urn:microsoft.com/office/officeart/2005/8/layout/process5"/>
    <dgm:cxn modelId="{BF7DF4F3-BC18-493A-860C-51C4DA14BF60}" type="presParOf" srcId="{38EBE4C7-F6E7-47CF-9BF5-E64EDF8D7D47}" destId="{BE9D1E9A-10EA-44EA-AA33-F1509CBE3C49}" srcOrd="12" destOrd="0" presId="urn:microsoft.com/office/officeart/2005/8/layout/process5"/>
    <dgm:cxn modelId="{4D5428D7-CA4E-4DFE-B984-8C2857FEFEC5}" type="presParOf" srcId="{38EBE4C7-F6E7-47CF-9BF5-E64EDF8D7D47}" destId="{C9E66135-A26B-4E0C-911F-628398BB9DAE}" srcOrd="13" destOrd="0" presId="urn:microsoft.com/office/officeart/2005/8/layout/process5"/>
    <dgm:cxn modelId="{E1869630-5779-4872-A719-AA75081654B4}" type="presParOf" srcId="{C9E66135-A26B-4E0C-911F-628398BB9DAE}" destId="{1224CB90-8468-47D1-B34B-775EAC3890EC}" srcOrd="0" destOrd="0" presId="urn:microsoft.com/office/officeart/2005/8/layout/process5"/>
    <dgm:cxn modelId="{2DCEE29E-B678-4C36-A851-ACA61F633A37}" type="presParOf" srcId="{38EBE4C7-F6E7-47CF-9BF5-E64EDF8D7D47}" destId="{32241AC4-0ECE-4996-A51F-8CE1D76077F5}" srcOrd="14" destOrd="0" presId="urn:microsoft.com/office/officeart/2005/8/layout/process5"/>
    <dgm:cxn modelId="{494C6DD0-859A-4F66-A52E-27CCCAE1B325}" type="presParOf" srcId="{38EBE4C7-F6E7-47CF-9BF5-E64EDF8D7D47}" destId="{23DC0517-31AA-4DF7-BC04-BBBF558B6EE8}" srcOrd="15" destOrd="0" presId="urn:microsoft.com/office/officeart/2005/8/layout/process5"/>
    <dgm:cxn modelId="{A1FD9D4C-5645-422F-A149-90D01C5EC7BF}" type="presParOf" srcId="{23DC0517-31AA-4DF7-BC04-BBBF558B6EE8}" destId="{E23A7381-E66A-4611-A532-02D3EF702A74}" srcOrd="0" destOrd="0" presId="urn:microsoft.com/office/officeart/2005/8/layout/process5"/>
    <dgm:cxn modelId="{2248CB82-ECE6-484D-916B-1A6C7320FAAB}" type="presParOf" srcId="{38EBE4C7-F6E7-47CF-9BF5-E64EDF8D7D47}" destId="{C4ABEDDC-F250-4B83-9B7A-17154AF1EA68}" srcOrd="16" destOrd="0" presId="urn:microsoft.com/office/officeart/2005/8/layout/process5"/>
    <dgm:cxn modelId="{DB3083AD-3DAF-4BF6-9FE6-72454F981988}" type="presParOf" srcId="{38EBE4C7-F6E7-47CF-9BF5-E64EDF8D7D47}" destId="{368F9034-1635-4273-A0F8-66F4E5F63F0C}" srcOrd="17" destOrd="0" presId="urn:microsoft.com/office/officeart/2005/8/layout/process5"/>
    <dgm:cxn modelId="{5D7E6D3E-12D6-410E-92D7-427C299DE1F2}" type="presParOf" srcId="{368F9034-1635-4273-A0F8-66F4E5F63F0C}" destId="{4A115C7E-F38E-4E64-889D-461430E936F2}" srcOrd="0" destOrd="0" presId="urn:microsoft.com/office/officeart/2005/8/layout/process5"/>
    <dgm:cxn modelId="{2E7814AB-CC47-4F98-B249-DB0886655B13}" type="presParOf" srcId="{38EBE4C7-F6E7-47CF-9BF5-E64EDF8D7D47}" destId="{2BDA6802-C740-440B-946D-19BDF462842F}" srcOrd="18" destOrd="0" presId="urn:microsoft.com/office/officeart/2005/8/layout/process5"/>
    <dgm:cxn modelId="{59CDD31A-0001-44F0-A58D-24100917590A}" type="presParOf" srcId="{38EBE4C7-F6E7-47CF-9BF5-E64EDF8D7D47}" destId="{A0A1CECD-FB0D-4F3F-8311-45E1E7E77B40}" srcOrd="19" destOrd="0" presId="urn:microsoft.com/office/officeart/2005/8/layout/process5"/>
    <dgm:cxn modelId="{CFFC29B1-3B6B-4270-B0CB-2A665BD708EC}" type="presParOf" srcId="{A0A1CECD-FB0D-4F3F-8311-45E1E7E77B40}" destId="{B05EF418-5EB6-4F6E-B01A-65D7AA93DA48}" srcOrd="0" destOrd="0" presId="urn:microsoft.com/office/officeart/2005/8/layout/process5"/>
    <dgm:cxn modelId="{3A57334A-AE93-4D95-8BD1-8CD64586A007}" type="presParOf" srcId="{38EBE4C7-F6E7-47CF-9BF5-E64EDF8D7D47}" destId="{420B2A7E-48C9-46B3-9328-CBAF82716F03}" srcOrd="20" destOrd="0" presId="urn:microsoft.com/office/officeart/2005/8/layout/process5"/>
    <dgm:cxn modelId="{26DB26A6-DD45-4DA3-8A43-00A04E3650C8}" type="presParOf" srcId="{38EBE4C7-F6E7-47CF-9BF5-E64EDF8D7D47}" destId="{9803C48F-5036-4B30-AFAF-38A8CC833E4C}" srcOrd="21" destOrd="0" presId="urn:microsoft.com/office/officeart/2005/8/layout/process5"/>
    <dgm:cxn modelId="{7D29FCAF-BEFD-47AF-9869-C8555DFCF4F9}" type="presParOf" srcId="{9803C48F-5036-4B30-AFAF-38A8CC833E4C}" destId="{C87762A8-7B32-455B-AC2E-3D63905DDA0B}" srcOrd="0" destOrd="0" presId="urn:microsoft.com/office/officeart/2005/8/layout/process5"/>
    <dgm:cxn modelId="{51CFF198-2B86-4F8B-AE7F-C94EED7DAD49}" type="presParOf" srcId="{38EBE4C7-F6E7-47CF-9BF5-E64EDF8D7D47}" destId="{C11403AD-E95A-4C40-BD72-FD39B6047FC9}" srcOrd="22" destOrd="0" presId="urn:microsoft.com/office/officeart/2005/8/layout/process5"/>
    <dgm:cxn modelId="{864FBC38-7685-4DEC-94D9-2390634ABBF9}" type="presParOf" srcId="{38EBE4C7-F6E7-47CF-9BF5-E64EDF8D7D47}" destId="{8D952E6A-9A41-4F59-BAE7-77DE1B85D66D}" srcOrd="23" destOrd="0" presId="urn:microsoft.com/office/officeart/2005/8/layout/process5"/>
    <dgm:cxn modelId="{8A539F39-6B93-4745-AD90-FC6981F25BD3}" type="presParOf" srcId="{8D952E6A-9A41-4F59-BAE7-77DE1B85D66D}" destId="{B9D77D13-00C7-475C-8A22-1168169D8280}" srcOrd="0" destOrd="0" presId="urn:microsoft.com/office/officeart/2005/8/layout/process5"/>
    <dgm:cxn modelId="{ECA7A9A8-070A-4C03-9168-41DF23C0F58F}" type="presParOf" srcId="{38EBE4C7-F6E7-47CF-9BF5-E64EDF8D7D47}" destId="{720E2FC9-4541-48D1-A08B-85DD1F649E43}" srcOrd="24" destOrd="0" presId="urn:microsoft.com/office/officeart/2005/8/layout/process5"/>
    <dgm:cxn modelId="{616D0AE1-44EF-4A10-A6BD-09AAB3B874E9}" type="presParOf" srcId="{38EBE4C7-F6E7-47CF-9BF5-E64EDF8D7D47}" destId="{BDEEAC05-05B9-4587-A867-BF6926427178}" srcOrd="25" destOrd="0" presId="urn:microsoft.com/office/officeart/2005/8/layout/process5"/>
    <dgm:cxn modelId="{229877B1-1271-4BD7-B2A3-3119D6A17D80}" type="presParOf" srcId="{BDEEAC05-05B9-4587-A867-BF6926427178}" destId="{7E0E5960-0B0C-48C4-B2EC-9668E6DC926B}" srcOrd="0" destOrd="0" presId="urn:microsoft.com/office/officeart/2005/8/layout/process5"/>
    <dgm:cxn modelId="{8CC7C6D5-2911-46F3-AEAC-7807D2632D38}" type="presParOf" srcId="{38EBE4C7-F6E7-47CF-9BF5-E64EDF8D7D47}" destId="{45F96AC6-5B6F-48BD-8D1C-8289B72C6D34}" srcOrd="2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86BCE7-4F94-4D81-B35D-EDD8491FD7C5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32B639-AA9A-403E-A181-884779BEF24D}">
      <dgm:prSet/>
      <dgm:spPr/>
      <dgm:t>
        <a:bodyPr/>
        <a:lstStyle/>
        <a:p>
          <a:pPr>
            <a:defRPr b="1"/>
          </a:pPr>
          <a:r>
            <a:rPr lang="en-US"/>
            <a:t>10:00 – 10:30</a:t>
          </a:r>
        </a:p>
      </dgm:t>
    </dgm:pt>
    <dgm:pt modelId="{FA91B81D-99DB-4E3B-8662-2F454420FE06}" type="parTrans" cxnId="{D75F0484-C7A7-460F-A8EB-13C5A4F68DE3}">
      <dgm:prSet/>
      <dgm:spPr/>
      <dgm:t>
        <a:bodyPr/>
        <a:lstStyle/>
        <a:p>
          <a:endParaRPr lang="en-US"/>
        </a:p>
      </dgm:t>
    </dgm:pt>
    <dgm:pt modelId="{A4C84B1A-A8DF-4BE9-8B64-8B6315D5D68A}" type="sibTrans" cxnId="{D75F0484-C7A7-460F-A8EB-13C5A4F68DE3}">
      <dgm:prSet/>
      <dgm:spPr/>
      <dgm:t>
        <a:bodyPr/>
        <a:lstStyle/>
        <a:p>
          <a:endParaRPr lang="en-US"/>
        </a:p>
      </dgm:t>
    </dgm:pt>
    <dgm:pt modelId="{B6B5F0F7-20ED-4611-A97E-9E8886FECC68}">
      <dgm:prSet/>
      <dgm:spPr/>
      <dgm:t>
        <a:bodyPr/>
        <a:lstStyle/>
        <a:p>
          <a:r>
            <a:rPr lang="en-US"/>
            <a:t>Welcome to the Student event - Speakers: Bruno Capuano and Salman Chishti</a:t>
          </a:r>
        </a:p>
      </dgm:t>
    </dgm:pt>
    <dgm:pt modelId="{D70970FC-72CC-4097-848A-0AD501F861E9}" type="parTrans" cxnId="{2DA43B48-4491-4EE8-8D91-AABD6821CFEB}">
      <dgm:prSet/>
      <dgm:spPr/>
      <dgm:t>
        <a:bodyPr/>
        <a:lstStyle/>
        <a:p>
          <a:endParaRPr lang="en-US"/>
        </a:p>
      </dgm:t>
    </dgm:pt>
    <dgm:pt modelId="{7AD0757B-4024-4526-ABB8-35F7FC2D2D0C}" type="sibTrans" cxnId="{2DA43B48-4491-4EE8-8D91-AABD6821CFEB}">
      <dgm:prSet/>
      <dgm:spPr/>
      <dgm:t>
        <a:bodyPr/>
        <a:lstStyle/>
        <a:p>
          <a:endParaRPr lang="en-US"/>
        </a:p>
      </dgm:t>
    </dgm:pt>
    <dgm:pt modelId="{05515333-EBF0-4FFC-9A7E-0F09A9927707}">
      <dgm:prSet/>
      <dgm:spPr/>
      <dgm:t>
        <a:bodyPr/>
        <a:lstStyle/>
        <a:p>
          <a:pPr>
            <a:defRPr b="1"/>
          </a:pPr>
          <a:r>
            <a:rPr lang="en-US"/>
            <a:t>10:30 – 10:40</a:t>
          </a:r>
        </a:p>
      </dgm:t>
    </dgm:pt>
    <dgm:pt modelId="{1CDBA88E-0CE8-4B96-B9C4-8390F16D50DD}" type="parTrans" cxnId="{034FCE1A-7A3D-4D7B-BDFA-F521C40B749E}">
      <dgm:prSet/>
      <dgm:spPr/>
      <dgm:t>
        <a:bodyPr/>
        <a:lstStyle/>
        <a:p>
          <a:endParaRPr lang="en-US"/>
        </a:p>
      </dgm:t>
    </dgm:pt>
    <dgm:pt modelId="{ED162B78-3381-47FB-9BD6-0E260CC8F069}" type="sibTrans" cxnId="{034FCE1A-7A3D-4D7B-BDFA-F521C40B749E}">
      <dgm:prSet/>
      <dgm:spPr/>
      <dgm:t>
        <a:bodyPr/>
        <a:lstStyle/>
        <a:p>
          <a:endParaRPr lang="en-US"/>
        </a:p>
      </dgm:t>
    </dgm:pt>
    <dgm:pt modelId="{30F34CDA-2C8A-42B7-B56B-B5B0582DAD0D}">
      <dgm:prSet/>
      <dgm:spPr/>
      <dgm:t>
        <a:bodyPr/>
        <a:lstStyle/>
        <a:p>
          <a:r>
            <a:rPr lang="en-US"/>
            <a:t>Getting Started with Azure for Student - Speaker: Bruno Capuano</a:t>
          </a:r>
        </a:p>
      </dgm:t>
    </dgm:pt>
    <dgm:pt modelId="{B2AD4E53-E52A-4E27-B1C6-9BE2C4C960D5}" type="parTrans" cxnId="{F1FCEA64-8EFA-437E-916C-EB639F4EE50C}">
      <dgm:prSet/>
      <dgm:spPr/>
      <dgm:t>
        <a:bodyPr/>
        <a:lstStyle/>
        <a:p>
          <a:endParaRPr lang="en-US"/>
        </a:p>
      </dgm:t>
    </dgm:pt>
    <dgm:pt modelId="{EF6BA6D9-2BA5-4AD7-A665-55FFB97013DA}" type="sibTrans" cxnId="{F1FCEA64-8EFA-437E-916C-EB639F4EE50C}">
      <dgm:prSet/>
      <dgm:spPr/>
      <dgm:t>
        <a:bodyPr/>
        <a:lstStyle/>
        <a:p>
          <a:endParaRPr lang="en-US"/>
        </a:p>
      </dgm:t>
    </dgm:pt>
    <dgm:pt modelId="{DBA63EAB-1B4E-4459-AD4B-92D653038A6D}">
      <dgm:prSet/>
      <dgm:spPr/>
      <dgm:t>
        <a:bodyPr/>
        <a:lstStyle/>
        <a:p>
          <a:pPr>
            <a:defRPr b="1"/>
          </a:pPr>
          <a:r>
            <a:rPr lang="en-US"/>
            <a:t>10:40 – 10:50</a:t>
          </a:r>
        </a:p>
      </dgm:t>
    </dgm:pt>
    <dgm:pt modelId="{8EE1A703-95AF-46D3-87A0-87C9FBDD93CF}" type="parTrans" cxnId="{0B190F68-58C8-4942-BF0D-075FB5DA19E7}">
      <dgm:prSet/>
      <dgm:spPr/>
      <dgm:t>
        <a:bodyPr/>
        <a:lstStyle/>
        <a:p>
          <a:endParaRPr lang="en-US"/>
        </a:p>
      </dgm:t>
    </dgm:pt>
    <dgm:pt modelId="{610C8798-B759-4D73-98D5-F49C8C7B5D13}" type="sibTrans" cxnId="{0B190F68-58C8-4942-BF0D-075FB5DA19E7}">
      <dgm:prSet/>
      <dgm:spPr/>
      <dgm:t>
        <a:bodyPr/>
        <a:lstStyle/>
        <a:p>
          <a:endParaRPr lang="en-US"/>
        </a:p>
      </dgm:t>
    </dgm:pt>
    <dgm:pt modelId="{017248BF-22D8-4C3C-99F8-55330A796373}">
      <dgm:prSet/>
      <dgm:spPr/>
      <dgm:t>
        <a:bodyPr/>
        <a:lstStyle/>
        <a:p>
          <a:r>
            <a:rPr lang="en-US"/>
            <a:t>Getting Started with Microsoft Learn and free student certifications</a:t>
          </a:r>
          <a:br>
            <a:rPr lang="en-US"/>
          </a:br>
          <a:r>
            <a:rPr lang="en-US"/>
            <a:t>Speaker: Gemma Robson</a:t>
          </a:r>
        </a:p>
      </dgm:t>
    </dgm:pt>
    <dgm:pt modelId="{92472AD1-7528-42C0-9D9B-667ABE474DB7}" type="parTrans" cxnId="{C4935CE6-BE64-485C-8E37-686AA2D2FDDD}">
      <dgm:prSet/>
      <dgm:spPr/>
      <dgm:t>
        <a:bodyPr/>
        <a:lstStyle/>
        <a:p>
          <a:endParaRPr lang="en-US"/>
        </a:p>
      </dgm:t>
    </dgm:pt>
    <dgm:pt modelId="{D6D0B7CA-7B14-45FB-B95E-45F4AC34D43A}" type="sibTrans" cxnId="{C4935CE6-BE64-485C-8E37-686AA2D2FDDD}">
      <dgm:prSet/>
      <dgm:spPr/>
      <dgm:t>
        <a:bodyPr/>
        <a:lstStyle/>
        <a:p>
          <a:endParaRPr lang="en-US"/>
        </a:p>
      </dgm:t>
    </dgm:pt>
    <dgm:pt modelId="{305B1ADE-9476-48F4-9F5D-416AF98A4136}">
      <dgm:prSet/>
      <dgm:spPr/>
      <dgm:t>
        <a:bodyPr/>
        <a:lstStyle/>
        <a:p>
          <a:pPr>
            <a:defRPr b="1"/>
          </a:pPr>
          <a:r>
            <a:rPr lang="en-US"/>
            <a:t>11:00 – 12:00</a:t>
          </a:r>
        </a:p>
      </dgm:t>
    </dgm:pt>
    <dgm:pt modelId="{37501A12-6353-4ED2-8511-CD66064E5EA5}" type="parTrans" cxnId="{50568358-6108-4F66-B180-B1272EE4BA99}">
      <dgm:prSet/>
      <dgm:spPr/>
      <dgm:t>
        <a:bodyPr/>
        <a:lstStyle/>
        <a:p>
          <a:endParaRPr lang="en-US"/>
        </a:p>
      </dgm:t>
    </dgm:pt>
    <dgm:pt modelId="{BEF51ADF-F7C4-4F4F-9B64-64EFF23304E0}" type="sibTrans" cxnId="{50568358-6108-4F66-B180-B1272EE4BA99}">
      <dgm:prSet/>
      <dgm:spPr/>
      <dgm:t>
        <a:bodyPr/>
        <a:lstStyle/>
        <a:p>
          <a:endParaRPr lang="en-US"/>
        </a:p>
      </dgm:t>
    </dgm:pt>
    <dgm:pt modelId="{906C7C67-36B6-481A-ADDC-1F2E7B178120}">
      <dgm:prSet/>
      <dgm:spPr/>
      <dgm:t>
        <a:bodyPr/>
        <a:lstStyle/>
        <a:p>
          <a:r>
            <a:rPr lang="en-US"/>
            <a:t>AI Gaming Challenge Speaker: Stephen Graham AI Gaming</a:t>
          </a:r>
        </a:p>
      </dgm:t>
    </dgm:pt>
    <dgm:pt modelId="{A98B0309-A4B6-4797-91FC-D6664020E45E}" type="parTrans" cxnId="{7C7901CB-C26A-4164-BFD8-FB1CA5400BAF}">
      <dgm:prSet/>
      <dgm:spPr/>
      <dgm:t>
        <a:bodyPr/>
        <a:lstStyle/>
        <a:p>
          <a:endParaRPr lang="en-US"/>
        </a:p>
      </dgm:t>
    </dgm:pt>
    <dgm:pt modelId="{7F7CC1D0-AB1E-4BF6-A9AD-0F764FCB5E57}" type="sibTrans" cxnId="{7C7901CB-C26A-4164-BFD8-FB1CA5400BAF}">
      <dgm:prSet/>
      <dgm:spPr/>
      <dgm:t>
        <a:bodyPr/>
        <a:lstStyle/>
        <a:p>
          <a:endParaRPr lang="en-US"/>
        </a:p>
      </dgm:t>
    </dgm:pt>
    <dgm:pt modelId="{AD4FFB92-B1A8-4591-AB4D-53CC85776A9F}">
      <dgm:prSet/>
      <dgm:spPr/>
      <dgm:t>
        <a:bodyPr/>
        <a:lstStyle/>
        <a:p>
          <a:pPr>
            <a:defRPr b="1"/>
          </a:pPr>
          <a:r>
            <a:rPr lang="en-US"/>
            <a:t>12:00 – 12:40</a:t>
          </a:r>
        </a:p>
      </dgm:t>
    </dgm:pt>
    <dgm:pt modelId="{74452056-2CB1-40D2-949B-E78B28CD6B87}" type="parTrans" cxnId="{401E8EC4-81A0-435C-886E-3CDF0D15F1E7}">
      <dgm:prSet/>
      <dgm:spPr/>
      <dgm:t>
        <a:bodyPr/>
        <a:lstStyle/>
        <a:p>
          <a:endParaRPr lang="en-US"/>
        </a:p>
      </dgm:t>
    </dgm:pt>
    <dgm:pt modelId="{B1DC5D09-AEB8-46D5-9A29-E25ABDB2E775}" type="sibTrans" cxnId="{401E8EC4-81A0-435C-886E-3CDF0D15F1E7}">
      <dgm:prSet/>
      <dgm:spPr/>
      <dgm:t>
        <a:bodyPr/>
        <a:lstStyle/>
        <a:p>
          <a:endParaRPr lang="en-US"/>
        </a:p>
      </dgm:t>
    </dgm:pt>
    <dgm:pt modelId="{7DFEEE2F-2169-4910-A41E-77FCF62513AF}">
      <dgm:prSet/>
      <dgm:spPr/>
      <dgm:t>
        <a:bodyPr/>
        <a:lstStyle/>
        <a:p>
          <a:r>
            <a:rPr lang="en-US"/>
            <a:t>Lunch &amp; Networking</a:t>
          </a:r>
        </a:p>
      </dgm:t>
    </dgm:pt>
    <dgm:pt modelId="{22E6617F-DFE5-4BCF-98D9-BC4C4A288E85}" type="parTrans" cxnId="{4565B6E1-4A7E-4AD8-89A4-31FCA1F82740}">
      <dgm:prSet/>
      <dgm:spPr/>
      <dgm:t>
        <a:bodyPr/>
        <a:lstStyle/>
        <a:p>
          <a:endParaRPr lang="en-US"/>
        </a:p>
      </dgm:t>
    </dgm:pt>
    <dgm:pt modelId="{DDADAC6A-4E53-4B23-A29D-0E718A79A011}" type="sibTrans" cxnId="{4565B6E1-4A7E-4AD8-89A4-31FCA1F82740}">
      <dgm:prSet/>
      <dgm:spPr/>
      <dgm:t>
        <a:bodyPr/>
        <a:lstStyle/>
        <a:p>
          <a:endParaRPr lang="en-US"/>
        </a:p>
      </dgm:t>
    </dgm:pt>
    <dgm:pt modelId="{5C04D1C7-334E-403B-8263-C2A53631127F}">
      <dgm:prSet/>
      <dgm:spPr/>
      <dgm:t>
        <a:bodyPr/>
        <a:lstStyle/>
        <a:p>
          <a:pPr>
            <a:defRPr b="1"/>
          </a:pPr>
          <a:r>
            <a:rPr lang="en-US"/>
            <a:t>12:40 – 13:10</a:t>
          </a:r>
        </a:p>
      </dgm:t>
    </dgm:pt>
    <dgm:pt modelId="{1E1C342D-73BA-4CF9-BC03-8D0741249E90}" type="parTrans" cxnId="{58DA2899-D3D5-4BEB-A289-7991E0AE62EE}">
      <dgm:prSet/>
      <dgm:spPr/>
      <dgm:t>
        <a:bodyPr/>
        <a:lstStyle/>
        <a:p>
          <a:endParaRPr lang="en-US"/>
        </a:p>
      </dgm:t>
    </dgm:pt>
    <dgm:pt modelId="{68C7958C-8BC7-41A9-9624-F51BB4588F58}" type="sibTrans" cxnId="{58DA2899-D3D5-4BEB-A289-7991E0AE62EE}">
      <dgm:prSet/>
      <dgm:spPr/>
      <dgm:t>
        <a:bodyPr/>
        <a:lstStyle/>
        <a:p>
          <a:endParaRPr lang="en-US"/>
        </a:p>
      </dgm:t>
    </dgm:pt>
    <dgm:pt modelId="{0DBA9C50-3C68-4BC2-8A72-06AB128A05C4}">
      <dgm:prSet/>
      <dgm:spPr/>
      <dgm:t>
        <a:bodyPr/>
        <a:lstStyle/>
        <a:p>
          <a:r>
            <a:rPr lang="en-US"/>
            <a:t>Power Platform Low Code No Code Development</a:t>
          </a:r>
          <a:br>
            <a:rPr lang="en-US"/>
          </a:br>
          <a:r>
            <a:rPr lang="en-US"/>
            <a:t>Speaker: Bruno Capuano</a:t>
          </a:r>
        </a:p>
      </dgm:t>
    </dgm:pt>
    <dgm:pt modelId="{E2D8F303-4B0D-421D-B765-CF9AA751152A}" type="parTrans" cxnId="{37E18D81-EE68-4030-AEEC-67F24A9A3199}">
      <dgm:prSet/>
      <dgm:spPr/>
      <dgm:t>
        <a:bodyPr/>
        <a:lstStyle/>
        <a:p>
          <a:endParaRPr lang="en-US"/>
        </a:p>
      </dgm:t>
    </dgm:pt>
    <dgm:pt modelId="{3C640378-69A7-47ED-9D38-0EE8E7CB67EE}" type="sibTrans" cxnId="{37E18D81-EE68-4030-AEEC-67F24A9A3199}">
      <dgm:prSet/>
      <dgm:spPr/>
      <dgm:t>
        <a:bodyPr/>
        <a:lstStyle/>
        <a:p>
          <a:endParaRPr lang="en-US"/>
        </a:p>
      </dgm:t>
    </dgm:pt>
    <dgm:pt modelId="{3FF259A8-31AD-4E13-9AD2-690633F3E969}">
      <dgm:prSet/>
      <dgm:spPr/>
      <dgm:t>
        <a:bodyPr/>
        <a:lstStyle/>
        <a:p>
          <a:pPr>
            <a:defRPr b="1"/>
          </a:pPr>
          <a:r>
            <a:rPr lang="en-US"/>
            <a:t>13:10 – 13:40</a:t>
          </a:r>
        </a:p>
      </dgm:t>
    </dgm:pt>
    <dgm:pt modelId="{4B12394D-9C99-415B-82EC-FFCEB2BBAC4C}" type="parTrans" cxnId="{77CA5FB7-4B61-454D-B328-5E6E3B59C381}">
      <dgm:prSet/>
      <dgm:spPr/>
      <dgm:t>
        <a:bodyPr/>
        <a:lstStyle/>
        <a:p>
          <a:endParaRPr lang="en-US"/>
        </a:p>
      </dgm:t>
    </dgm:pt>
    <dgm:pt modelId="{7B9F793F-264F-4ED7-A10F-BF1C78CD5861}" type="sibTrans" cxnId="{77CA5FB7-4B61-454D-B328-5E6E3B59C381}">
      <dgm:prSet/>
      <dgm:spPr/>
      <dgm:t>
        <a:bodyPr/>
        <a:lstStyle/>
        <a:p>
          <a:endParaRPr lang="en-US"/>
        </a:p>
      </dgm:t>
    </dgm:pt>
    <dgm:pt modelId="{24ED5017-40C9-4031-A32C-4D0F8D2BDBA4}">
      <dgm:prSet/>
      <dgm:spPr/>
      <dgm:t>
        <a:bodyPr/>
        <a:lstStyle/>
        <a:p>
          <a:r>
            <a:rPr lang="en-US"/>
            <a:t>Career Festive – What roles are in Microsoft for interns and Grads</a:t>
          </a:r>
          <a:br>
            <a:rPr lang="en-US"/>
          </a:br>
          <a:r>
            <a:rPr lang="en-US"/>
            <a:t>Speaker: Gianluca Sanfilippo, Ethan Jones, Rosen Georgiev and Host Aurele Mes Boaye</a:t>
          </a:r>
        </a:p>
      </dgm:t>
    </dgm:pt>
    <dgm:pt modelId="{4CFA5AE9-64F8-4D88-805F-0717DF1480D4}" type="parTrans" cxnId="{AF358ABF-5039-4E16-99EB-ADA5364C907A}">
      <dgm:prSet/>
      <dgm:spPr/>
      <dgm:t>
        <a:bodyPr/>
        <a:lstStyle/>
        <a:p>
          <a:endParaRPr lang="en-US"/>
        </a:p>
      </dgm:t>
    </dgm:pt>
    <dgm:pt modelId="{108A8726-E236-44FB-AC6F-15E4951D263F}" type="sibTrans" cxnId="{AF358ABF-5039-4E16-99EB-ADA5364C907A}">
      <dgm:prSet/>
      <dgm:spPr/>
      <dgm:t>
        <a:bodyPr/>
        <a:lstStyle/>
        <a:p>
          <a:endParaRPr lang="en-US"/>
        </a:p>
      </dgm:t>
    </dgm:pt>
    <dgm:pt modelId="{2E85BD82-0F83-49E0-8347-D4AE2B0941FB}">
      <dgm:prSet/>
      <dgm:spPr/>
      <dgm:t>
        <a:bodyPr/>
        <a:lstStyle/>
        <a:p>
          <a:pPr>
            <a:defRPr b="1"/>
          </a:pPr>
          <a:r>
            <a:rPr lang="en-US"/>
            <a:t>13:40 – 14:20</a:t>
          </a:r>
        </a:p>
      </dgm:t>
    </dgm:pt>
    <dgm:pt modelId="{CCFA8C71-2AB3-4B92-83CF-590ECEE18009}" type="parTrans" cxnId="{93592467-5BA5-48C1-BEAD-DD83870B4BE3}">
      <dgm:prSet/>
      <dgm:spPr/>
      <dgm:t>
        <a:bodyPr/>
        <a:lstStyle/>
        <a:p>
          <a:endParaRPr lang="en-US"/>
        </a:p>
      </dgm:t>
    </dgm:pt>
    <dgm:pt modelId="{EC9DCB16-6A6D-4929-8533-B786E52E8523}" type="sibTrans" cxnId="{93592467-5BA5-48C1-BEAD-DD83870B4BE3}">
      <dgm:prSet/>
      <dgm:spPr/>
      <dgm:t>
        <a:bodyPr/>
        <a:lstStyle/>
        <a:p>
          <a:endParaRPr lang="en-US"/>
        </a:p>
      </dgm:t>
    </dgm:pt>
    <dgm:pt modelId="{8E69498A-FE28-4EEB-BAEB-0A9B3AD6AF07}">
      <dgm:prSet/>
      <dgm:spPr/>
      <dgm:t>
        <a:bodyPr/>
        <a:lstStyle/>
        <a:p>
          <a:r>
            <a:rPr lang="en-US"/>
            <a:t>Introduction to programming hello world in 3 languages</a:t>
          </a:r>
          <a:br>
            <a:rPr lang="en-US"/>
          </a:br>
          <a:r>
            <a:rPr lang="en-US"/>
            <a:t>Speaker: Bruno Capuano</a:t>
          </a:r>
        </a:p>
      </dgm:t>
    </dgm:pt>
    <dgm:pt modelId="{41271853-6BF2-47E3-8973-0319149C7608}" type="parTrans" cxnId="{BE2CA6EE-86F3-4C63-A6CA-04B2FB18CA97}">
      <dgm:prSet/>
      <dgm:spPr/>
      <dgm:t>
        <a:bodyPr/>
        <a:lstStyle/>
        <a:p>
          <a:endParaRPr lang="en-US"/>
        </a:p>
      </dgm:t>
    </dgm:pt>
    <dgm:pt modelId="{F1BF3660-86DD-4CB4-BDE3-E4F4B9583152}" type="sibTrans" cxnId="{BE2CA6EE-86F3-4C63-A6CA-04B2FB18CA97}">
      <dgm:prSet/>
      <dgm:spPr/>
      <dgm:t>
        <a:bodyPr/>
        <a:lstStyle/>
        <a:p>
          <a:endParaRPr lang="en-US"/>
        </a:p>
      </dgm:t>
    </dgm:pt>
    <dgm:pt modelId="{7E641A51-3FBD-4B88-84C4-CCFEF71B1420}" type="pres">
      <dgm:prSet presAssocID="{E286BCE7-4F94-4D81-B35D-EDD8491FD7C5}" presName="root" presStyleCnt="0">
        <dgm:presLayoutVars>
          <dgm:chMax/>
          <dgm:chPref/>
          <dgm:animLvl val="lvl"/>
        </dgm:presLayoutVars>
      </dgm:prSet>
      <dgm:spPr/>
    </dgm:pt>
    <dgm:pt modelId="{99558108-9A21-4EEE-A6C9-AD21F31E2552}" type="pres">
      <dgm:prSet presAssocID="{E286BCE7-4F94-4D81-B35D-EDD8491FD7C5}" presName="divider" presStyleLbl="fgAcc1" presStyleIdx="0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446E9F75-1937-4D31-BA9C-C59D2E8FBCCE}" type="pres">
      <dgm:prSet presAssocID="{E286BCE7-4F94-4D81-B35D-EDD8491FD7C5}" presName="nodes" presStyleCnt="0">
        <dgm:presLayoutVars>
          <dgm:chMax/>
          <dgm:chPref/>
          <dgm:animLvl val="lvl"/>
        </dgm:presLayoutVars>
      </dgm:prSet>
      <dgm:spPr/>
    </dgm:pt>
    <dgm:pt modelId="{35158BF5-A4D0-45A3-8174-0E0C4BB5146B}" type="pres">
      <dgm:prSet presAssocID="{1132B639-AA9A-403E-A181-884779BEF24D}" presName="composite" presStyleCnt="0"/>
      <dgm:spPr/>
    </dgm:pt>
    <dgm:pt modelId="{17145D26-4E33-400E-A8FB-CDC7A0B87D75}" type="pres">
      <dgm:prSet presAssocID="{1132B639-AA9A-403E-A181-884779BEF24D}" presName="ConnectorPoint" presStyleLbl="lnNode1" presStyleIdx="0" presStyleCnt="8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DB7A23E-7C86-4FE1-9857-5FFC9593CEC5}" type="pres">
      <dgm:prSet presAssocID="{1132B639-AA9A-403E-A181-884779BEF24D}" presName="DropPinPlaceHolder" presStyleCnt="0"/>
      <dgm:spPr/>
    </dgm:pt>
    <dgm:pt modelId="{AD92736E-07E2-4509-8814-B3B21D146836}" type="pres">
      <dgm:prSet presAssocID="{1132B639-AA9A-403E-A181-884779BEF24D}" presName="DropPin" presStyleLbl="alignNode1" presStyleIdx="0" presStyleCnt="8"/>
      <dgm:spPr/>
    </dgm:pt>
    <dgm:pt modelId="{1E2254D3-7B6A-4A42-94AF-79858299CFEC}" type="pres">
      <dgm:prSet presAssocID="{1132B639-AA9A-403E-A181-884779BEF24D}" presName="Ellipse" presStyleLbl="fgAcc1" presStyleIdx="1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C7D5925-7759-4F23-99BF-DC9485DDB0C9}" type="pres">
      <dgm:prSet presAssocID="{1132B639-AA9A-403E-A181-884779BEF24D}" presName="L2TextContainer" presStyleLbl="revTx" presStyleIdx="0" presStyleCnt="16">
        <dgm:presLayoutVars>
          <dgm:bulletEnabled val="1"/>
        </dgm:presLayoutVars>
      </dgm:prSet>
      <dgm:spPr/>
    </dgm:pt>
    <dgm:pt modelId="{D87FDC29-857A-4F05-8589-5EE6FE872CA2}" type="pres">
      <dgm:prSet presAssocID="{1132B639-AA9A-403E-A181-884779BEF24D}" presName="L1TextContainer" presStyleLbl="revTx" presStyleIdx="1" presStyleCnt="16">
        <dgm:presLayoutVars>
          <dgm:chMax val="1"/>
          <dgm:chPref val="1"/>
          <dgm:bulletEnabled val="1"/>
        </dgm:presLayoutVars>
      </dgm:prSet>
      <dgm:spPr/>
    </dgm:pt>
    <dgm:pt modelId="{31534776-B3BE-4967-ACB9-3DD234DA6718}" type="pres">
      <dgm:prSet presAssocID="{1132B639-AA9A-403E-A181-884779BEF24D}" presName="ConnectLine" presStyleLbl="sibTrans1D1" presStyleIdx="0" presStyleCnt="8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10C06A4-2509-49C1-9950-4F8E8D7550E6}" type="pres">
      <dgm:prSet presAssocID="{1132B639-AA9A-403E-A181-884779BEF24D}" presName="EmptyPlaceHolder" presStyleCnt="0"/>
      <dgm:spPr/>
    </dgm:pt>
    <dgm:pt modelId="{A431C3E7-0B3F-495F-8822-4B592078EDAA}" type="pres">
      <dgm:prSet presAssocID="{A4C84B1A-A8DF-4BE9-8B64-8B6315D5D68A}" presName="spaceBetweenRectangles" presStyleCnt="0"/>
      <dgm:spPr/>
    </dgm:pt>
    <dgm:pt modelId="{5C8C82EA-78A4-4CB1-A39F-DB30FBB4ACB8}" type="pres">
      <dgm:prSet presAssocID="{05515333-EBF0-4FFC-9A7E-0F09A9927707}" presName="composite" presStyleCnt="0"/>
      <dgm:spPr/>
    </dgm:pt>
    <dgm:pt modelId="{B00A18AD-E3CF-4A5A-81B6-F3FAD5FA6922}" type="pres">
      <dgm:prSet presAssocID="{05515333-EBF0-4FFC-9A7E-0F09A9927707}" presName="ConnectorPoint" presStyleLbl="lnNode1" presStyleIdx="1" presStyleCnt="8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BEACA7B-8F8E-4051-8099-D9BACE14EFDF}" type="pres">
      <dgm:prSet presAssocID="{05515333-EBF0-4FFC-9A7E-0F09A9927707}" presName="DropPinPlaceHolder" presStyleCnt="0"/>
      <dgm:spPr/>
    </dgm:pt>
    <dgm:pt modelId="{18C8FDE2-8E69-46E8-A30E-2837AB20EF0B}" type="pres">
      <dgm:prSet presAssocID="{05515333-EBF0-4FFC-9A7E-0F09A9927707}" presName="DropPin" presStyleLbl="alignNode1" presStyleIdx="1" presStyleCnt="8"/>
      <dgm:spPr/>
    </dgm:pt>
    <dgm:pt modelId="{1DF23B15-8581-4615-B472-1EA8B1CCCD57}" type="pres">
      <dgm:prSet presAssocID="{05515333-EBF0-4FFC-9A7E-0F09A9927707}" presName="Ellipse" presStyleLbl="fgAcc1" presStyleIdx="2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D6F9414-6F41-4188-8733-C227E69F925A}" type="pres">
      <dgm:prSet presAssocID="{05515333-EBF0-4FFC-9A7E-0F09A9927707}" presName="L2TextContainer" presStyleLbl="revTx" presStyleIdx="2" presStyleCnt="16">
        <dgm:presLayoutVars>
          <dgm:bulletEnabled val="1"/>
        </dgm:presLayoutVars>
      </dgm:prSet>
      <dgm:spPr/>
    </dgm:pt>
    <dgm:pt modelId="{2984F7B3-A3D0-4379-A7BF-33B5A14D55E1}" type="pres">
      <dgm:prSet presAssocID="{05515333-EBF0-4FFC-9A7E-0F09A9927707}" presName="L1TextContainer" presStyleLbl="revTx" presStyleIdx="3" presStyleCnt="16">
        <dgm:presLayoutVars>
          <dgm:chMax val="1"/>
          <dgm:chPref val="1"/>
          <dgm:bulletEnabled val="1"/>
        </dgm:presLayoutVars>
      </dgm:prSet>
      <dgm:spPr/>
    </dgm:pt>
    <dgm:pt modelId="{6A2CF761-4686-4A18-9443-236BEF295022}" type="pres">
      <dgm:prSet presAssocID="{05515333-EBF0-4FFC-9A7E-0F09A9927707}" presName="ConnectLine" presStyleLbl="sibTrans1D1" presStyleIdx="1" presStyleCnt="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1342763-74ED-44E9-ACE2-61C4595A7162}" type="pres">
      <dgm:prSet presAssocID="{05515333-EBF0-4FFC-9A7E-0F09A9927707}" presName="EmptyPlaceHolder" presStyleCnt="0"/>
      <dgm:spPr/>
    </dgm:pt>
    <dgm:pt modelId="{279CD21E-C99E-47E3-8588-41219AA90DA0}" type="pres">
      <dgm:prSet presAssocID="{ED162B78-3381-47FB-9BD6-0E260CC8F069}" presName="spaceBetweenRectangles" presStyleCnt="0"/>
      <dgm:spPr/>
    </dgm:pt>
    <dgm:pt modelId="{827C0662-9779-4202-9B46-65A25DD2F5A2}" type="pres">
      <dgm:prSet presAssocID="{DBA63EAB-1B4E-4459-AD4B-92D653038A6D}" presName="composite" presStyleCnt="0"/>
      <dgm:spPr/>
    </dgm:pt>
    <dgm:pt modelId="{63A89E4B-C68C-45AB-AFC7-D06AE0A30937}" type="pres">
      <dgm:prSet presAssocID="{DBA63EAB-1B4E-4459-AD4B-92D653038A6D}" presName="ConnectorPoint" presStyleLbl="lnNode1" presStyleIdx="2" presStyleCnt="8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83ADFDE-0475-4808-A9FD-4BEFD992C422}" type="pres">
      <dgm:prSet presAssocID="{DBA63EAB-1B4E-4459-AD4B-92D653038A6D}" presName="DropPinPlaceHolder" presStyleCnt="0"/>
      <dgm:spPr/>
    </dgm:pt>
    <dgm:pt modelId="{04D347EE-3629-4320-81B8-964B3370309E}" type="pres">
      <dgm:prSet presAssocID="{DBA63EAB-1B4E-4459-AD4B-92D653038A6D}" presName="DropPin" presStyleLbl="alignNode1" presStyleIdx="2" presStyleCnt="8"/>
      <dgm:spPr/>
    </dgm:pt>
    <dgm:pt modelId="{417804DB-FEA2-4C1A-9EAF-1A6177C1F471}" type="pres">
      <dgm:prSet presAssocID="{DBA63EAB-1B4E-4459-AD4B-92D653038A6D}" presName="Ellipse" presStyleLbl="fgAcc1" presStyleIdx="3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1A46253-FF34-4FC8-A64B-DCF3ED12D6DD}" type="pres">
      <dgm:prSet presAssocID="{DBA63EAB-1B4E-4459-AD4B-92D653038A6D}" presName="L2TextContainer" presStyleLbl="revTx" presStyleIdx="4" presStyleCnt="16">
        <dgm:presLayoutVars>
          <dgm:bulletEnabled val="1"/>
        </dgm:presLayoutVars>
      </dgm:prSet>
      <dgm:spPr/>
    </dgm:pt>
    <dgm:pt modelId="{F3B85569-C57D-4EA0-AEF2-A6C75036E569}" type="pres">
      <dgm:prSet presAssocID="{DBA63EAB-1B4E-4459-AD4B-92D653038A6D}" presName="L1TextContainer" presStyleLbl="revTx" presStyleIdx="5" presStyleCnt="16">
        <dgm:presLayoutVars>
          <dgm:chMax val="1"/>
          <dgm:chPref val="1"/>
          <dgm:bulletEnabled val="1"/>
        </dgm:presLayoutVars>
      </dgm:prSet>
      <dgm:spPr/>
    </dgm:pt>
    <dgm:pt modelId="{0E4E6815-512F-4213-A260-24E73CAEA20E}" type="pres">
      <dgm:prSet presAssocID="{DBA63EAB-1B4E-4459-AD4B-92D653038A6D}" presName="ConnectLine" presStyleLbl="sibTrans1D1" presStyleIdx="2" presStyleCnt="8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4CB78B92-EE3D-48F6-A61F-26C6CA0F6480}" type="pres">
      <dgm:prSet presAssocID="{DBA63EAB-1B4E-4459-AD4B-92D653038A6D}" presName="EmptyPlaceHolder" presStyleCnt="0"/>
      <dgm:spPr/>
    </dgm:pt>
    <dgm:pt modelId="{07D85B21-B10B-4495-BACC-4CE57BCBFC99}" type="pres">
      <dgm:prSet presAssocID="{610C8798-B759-4D73-98D5-F49C8C7B5D13}" presName="spaceBetweenRectangles" presStyleCnt="0"/>
      <dgm:spPr/>
    </dgm:pt>
    <dgm:pt modelId="{07E11C72-B59A-41CF-91EE-5D48FEE29594}" type="pres">
      <dgm:prSet presAssocID="{305B1ADE-9476-48F4-9F5D-416AF98A4136}" presName="composite" presStyleCnt="0"/>
      <dgm:spPr/>
    </dgm:pt>
    <dgm:pt modelId="{DE579E0F-B10A-4632-B9C8-F2A5EBA121B7}" type="pres">
      <dgm:prSet presAssocID="{305B1ADE-9476-48F4-9F5D-416AF98A4136}" presName="ConnectorPoint" presStyleLbl="lnNode1" presStyleIdx="3" presStyleCnt="8"/>
      <dgm:spPr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7DF861B6-7BEE-49CB-972F-40493062F8DA}" type="pres">
      <dgm:prSet presAssocID="{305B1ADE-9476-48F4-9F5D-416AF98A4136}" presName="DropPinPlaceHolder" presStyleCnt="0"/>
      <dgm:spPr/>
    </dgm:pt>
    <dgm:pt modelId="{53A3195D-22F3-4FEA-BF16-30EFB63F143F}" type="pres">
      <dgm:prSet presAssocID="{305B1ADE-9476-48F4-9F5D-416AF98A4136}" presName="DropPin" presStyleLbl="alignNode1" presStyleIdx="3" presStyleCnt="8"/>
      <dgm:spPr/>
    </dgm:pt>
    <dgm:pt modelId="{81B60BC1-2240-4963-A0EF-3A9B3C921274}" type="pres">
      <dgm:prSet presAssocID="{305B1ADE-9476-48F4-9F5D-416AF98A4136}" presName="Ellipse" presStyleLbl="fgAcc1" presStyleIdx="4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F0C27A8-AE8D-41AA-A6B8-3A3DA0D3C8DA}" type="pres">
      <dgm:prSet presAssocID="{305B1ADE-9476-48F4-9F5D-416AF98A4136}" presName="L2TextContainer" presStyleLbl="revTx" presStyleIdx="6" presStyleCnt="16">
        <dgm:presLayoutVars>
          <dgm:bulletEnabled val="1"/>
        </dgm:presLayoutVars>
      </dgm:prSet>
      <dgm:spPr/>
    </dgm:pt>
    <dgm:pt modelId="{92D1BDDE-79AE-4587-95B0-2D275032EEA9}" type="pres">
      <dgm:prSet presAssocID="{305B1ADE-9476-48F4-9F5D-416AF98A4136}" presName="L1TextContainer" presStyleLbl="revTx" presStyleIdx="7" presStyleCnt="16">
        <dgm:presLayoutVars>
          <dgm:chMax val="1"/>
          <dgm:chPref val="1"/>
          <dgm:bulletEnabled val="1"/>
        </dgm:presLayoutVars>
      </dgm:prSet>
      <dgm:spPr/>
    </dgm:pt>
    <dgm:pt modelId="{92723E90-B18A-4733-BE32-DA2E74E5E15B}" type="pres">
      <dgm:prSet presAssocID="{305B1ADE-9476-48F4-9F5D-416AF98A4136}" presName="ConnectLine" presStyleLbl="sibTrans1D1" presStyleIdx="3" presStyleCnt="8"/>
      <dgm:spPr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8CA0082-E7B7-410B-8807-F00E293BAD5C}" type="pres">
      <dgm:prSet presAssocID="{305B1ADE-9476-48F4-9F5D-416AF98A4136}" presName="EmptyPlaceHolder" presStyleCnt="0"/>
      <dgm:spPr/>
    </dgm:pt>
    <dgm:pt modelId="{691D6DA8-D6BB-4CD0-B3D2-E76FC09EA84B}" type="pres">
      <dgm:prSet presAssocID="{BEF51ADF-F7C4-4F4F-9B64-64EFF23304E0}" presName="spaceBetweenRectangles" presStyleCnt="0"/>
      <dgm:spPr/>
    </dgm:pt>
    <dgm:pt modelId="{CC1C394F-A8CB-4A1B-8E6E-9ECB987E53F9}" type="pres">
      <dgm:prSet presAssocID="{AD4FFB92-B1A8-4591-AB4D-53CC85776A9F}" presName="composite" presStyleCnt="0"/>
      <dgm:spPr/>
    </dgm:pt>
    <dgm:pt modelId="{59AAB43C-3030-47C6-A8E7-187656D60A04}" type="pres">
      <dgm:prSet presAssocID="{AD4FFB92-B1A8-4591-AB4D-53CC85776A9F}" presName="ConnectorPoint" presStyleLbl="lnNode1" presStyleIdx="4" presStyleCnt="8"/>
      <dgm:spPr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5DA61CE-F9D0-47F9-A971-02EBFB6C5158}" type="pres">
      <dgm:prSet presAssocID="{AD4FFB92-B1A8-4591-AB4D-53CC85776A9F}" presName="DropPinPlaceHolder" presStyleCnt="0"/>
      <dgm:spPr/>
    </dgm:pt>
    <dgm:pt modelId="{89F9139B-9FCF-4E24-BA86-CE3043F37B0B}" type="pres">
      <dgm:prSet presAssocID="{AD4FFB92-B1A8-4591-AB4D-53CC85776A9F}" presName="DropPin" presStyleLbl="alignNode1" presStyleIdx="4" presStyleCnt="8"/>
      <dgm:spPr/>
    </dgm:pt>
    <dgm:pt modelId="{B0D3777E-2BCE-4694-A834-0375C828DA48}" type="pres">
      <dgm:prSet presAssocID="{AD4FFB92-B1A8-4591-AB4D-53CC85776A9F}" presName="Ellipse" presStyleLbl="fgAcc1" presStyleIdx="5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42E53C5-4C5F-4237-85D3-FBFC59CCC347}" type="pres">
      <dgm:prSet presAssocID="{AD4FFB92-B1A8-4591-AB4D-53CC85776A9F}" presName="L2TextContainer" presStyleLbl="revTx" presStyleIdx="8" presStyleCnt="16">
        <dgm:presLayoutVars>
          <dgm:bulletEnabled val="1"/>
        </dgm:presLayoutVars>
      </dgm:prSet>
      <dgm:spPr/>
    </dgm:pt>
    <dgm:pt modelId="{BC4B8E75-460A-47EB-94AD-B753BBC64C48}" type="pres">
      <dgm:prSet presAssocID="{AD4FFB92-B1A8-4591-AB4D-53CC85776A9F}" presName="L1TextContainer" presStyleLbl="revTx" presStyleIdx="9" presStyleCnt="16">
        <dgm:presLayoutVars>
          <dgm:chMax val="1"/>
          <dgm:chPref val="1"/>
          <dgm:bulletEnabled val="1"/>
        </dgm:presLayoutVars>
      </dgm:prSet>
      <dgm:spPr/>
    </dgm:pt>
    <dgm:pt modelId="{091E10C8-85E1-4943-A191-8C3A61B88466}" type="pres">
      <dgm:prSet presAssocID="{AD4FFB92-B1A8-4591-AB4D-53CC85776A9F}" presName="ConnectLine" presStyleLbl="sibTrans1D1" presStyleIdx="4" presStyleCnt="8"/>
      <dgm:spPr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CBD1F66-0D22-4AD3-8CFF-91FC95F70579}" type="pres">
      <dgm:prSet presAssocID="{AD4FFB92-B1A8-4591-AB4D-53CC85776A9F}" presName="EmptyPlaceHolder" presStyleCnt="0"/>
      <dgm:spPr/>
    </dgm:pt>
    <dgm:pt modelId="{5C108CA0-593A-4C64-8FAD-1EC0B944A6CC}" type="pres">
      <dgm:prSet presAssocID="{B1DC5D09-AEB8-46D5-9A29-E25ABDB2E775}" presName="spaceBetweenRectangles" presStyleCnt="0"/>
      <dgm:spPr/>
    </dgm:pt>
    <dgm:pt modelId="{0B9EED3A-B561-4270-9350-2FAC60A2E12E}" type="pres">
      <dgm:prSet presAssocID="{5C04D1C7-334E-403B-8263-C2A53631127F}" presName="composite" presStyleCnt="0"/>
      <dgm:spPr/>
    </dgm:pt>
    <dgm:pt modelId="{970879A7-15B3-42EC-AD8B-6956C4C041AA}" type="pres">
      <dgm:prSet presAssocID="{5C04D1C7-334E-403B-8263-C2A53631127F}" presName="ConnectorPoint" presStyleLbl="lnNode1" presStyleIdx="5" presStyleCnt="8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CECD47BE-E9AA-47AC-BE7E-2BFD61986018}" type="pres">
      <dgm:prSet presAssocID="{5C04D1C7-334E-403B-8263-C2A53631127F}" presName="DropPinPlaceHolder" presStyleCnt="0"/>
      <dgm:spPr/>
    </dgm:pt>
    <dgm:pt modelId="{46157991-3890-429D-8E05-F81BBDD2531E}" type="pres">
      <dgm:prSet presAssocID="{5C04D1C7-334E-403B-8263-C2A53631127F}" presName="DropPin" presStyleLbl="alignNode1" presStyleIdx="5" presStyleCnt="8"/>
      <dgm:spPr/>
    </dgm:pt>
    <dgm:pt modelId="{2C4596F9-237C-47F9-A4D1-C7342B8D2F53}" type="pres">
      <dgm:prSet presAssocID="{5C04D1C7-334E-403B-8263-C2A53631127F}" presName="Ellipse" presStyleLbl="fgAcc1" presStyleIdx="6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927DECD-E2C6-485E-80E3-D77CC265E5BC}" type="pres">
      <dgm:prSet presAssocID="{5C04D1C7-334E-403B-8263-C2A53631127F}" presName="L2TextContainer" presStyleLbl="revTx" presStyleIdx="10" presStyleCnt="16">
        <dgm:presLayoutVars>
          <dgm:bulletEnabled val="1"/>
        </dgm:presLayoutVars>
      </dgm:prSet>
      <dgm:spPr/>
    </dgm:pt>
    <dgm:pt modelId="{00FE2BFF-F835-4B8B-A519-0EA706C3DF1F}" type="pres">
      <dgm:prSet presAssocID="{5C04D1C7-334E-403B-8263-C2A53631127F}" presName="L1TextContainer" presStyleLbl="revTx" presStyleIdx="11" presStyleCnt="16">
        <dgm:presLayoutVars>
          <dgm:chMax val="1"/>
          <dgm:chPref val="1"/>
          <dgm:bulletEnabled val="1"/>
        </dgm:presLayoutVars>
      </dgm:prSet>
      <dgm:spPr/>
    </dgm:pt>
    <dgm:pt modelId="{FC8B3D6F-976C-4BA0-83ED-8800C6D2FD40}" type="pres">
      <dgm:prSet presAssocID="{5C04D1C7-334E-403B-8263-C2A53631127F}" presName="ConnectLine" presStyleLbl="sibTrans1D1" presStyleIdx="5" presStyleCnt="8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2D21E9DA-ECF6-451C-AC85-FB71D2D96615}" type="pres">
      <dgm:prSet presAssocID="{5C04D1C7-334E-403B-8263-C2A53631127F}" presName="EmptyPlaceHolder" presStyleCnt="0"/>
      <dgm:spPr/>
    </dgm:pt>
    <dgm:pt modelId="{2BB7ED22-C87F-4B34-95D5-309ACE8C88BF}" type="pres">
      <dgm:prSet presAssocID="{68C7958C-8BC7-41A9-9624-F51BB4588F58}" presName="spaceBetweenRectangles" presStyleCnt="0"/>
      <dgm:spPr/>
    </dgm:pt>
    <dgm:pt modelId="{C1109B63-C77D-49FF-87C0-D3B71D801BDC}" type="pres">
      <dgm:prSet presAssocID="{3FF259A8-31AD-4E13-9AD2-690633F3E969}" presName="composite" presStyleCnt="0"/>
      <dgm:spPr/>
    </dgm:pt>
    <dgm:pt modelId="{F24830F7-F0AE-42F3-8F60-52DB23B598A3}" type="pres">
      <dgm:prSet presAssocID="{3FF259A8-31AD-4E13-9AD2-690633F3E969}" presName="ConnectorPoint" presStyleLbl="lnNode1" presStyleIdx="6" presStyleCnt="8"/>
      <dgm:spPr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817BDF84-C9B1-492D-B72F-EDFB8FD1AFE4}" type="pres">
      <dgm:prSet presAssocID="{3FF259A8-31AD-4E13-9AD2-690633F3E969}" presName="DropPinPlaceHolder" presStyleCnt="0"/>
      <dgm:spPr/>
    </dgm:pt>
    <dgm:pt modelId="{405714AC-4496-4EF3-9824-AAF392574BDC}" type="pres">
      <dgm:prSet presAssocID="{3FF259A8-31AD-4E13-9AD2-690633F3E969}" presName="DropPin" presStyleLbl="alignNode1" presStyleIdx="6" presStyleCnt="8"/>
      <dgm:spPr/>
    </dgm:pt>
    <dgm:pt modelId="{29601D46-2A5E-42C3-95EB-416C1DFF5BCC}" type="pres">
      <dgm:prSet presAssocID="{3FF259A8-31AD-4E13-9AD2-690633F3E969}" presName="Ellipse" presStyleLbl="fgAcc1" presStyleIdx="7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FB4EEBE2-9F4F-4828-974B-A38F7BE666DE}" type="pres">
      <dgm:prSet presAssocID="{3FF259A8-31AD-4E13-9AD2-690633F3E969}" presName="L2TextContainer" presStyleLbl="revTx" presStyleIdx="12" presStyleCnt="16">
        <dgm:presLayoutVars>
          <dgm:bulletEnabled val="1"/>
        </dgm:presLayoutVars>
      </dgm:prSet>
      <dgm:spPr/>
    </dgm:pt>
    <dgm:pt modelId="{AA627D2A-9A8D-44DF-9887-8C86265206ED}" type="pres">
      <dgm:prSet presAssocID="{3FF259A8-31AD-4E13-9AD2-690633F3E969}" presName="L1TextContainer" presStyleLbl="revTx" presStyleIdx="13" presStyleCnt="16">
        <dgm:presLayoutVars>
          <dgm:chMax val="1"/>
          <dgm:chPref val="1"/>
          <dgm:bulletEnabled val="1"/>
        </dgm:presLayoutVars>
      </dgm:prSet>
      <dgm:spPr/>
    </dgm:pt>
    <dgm:pt modelId="{9829B1D3-1EFE-483C-ABF6-A5FC8A2B7AAE}" type="pres">
      <dgm:prSet presAssocID="{3FF259A8-31AD-4E13-9AD2-690633F3E969}" presName="ConnectLine" presStyleLbl="sibTrans1D1" presStyleIdx="6" presStyleCnt="8"/>
      <dgm:spPr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581284C6-F28F-4A20-A95D-8D8081E08CF4}" type="pres">
      <dgm:prSet presAssocID="{3FF259A8-31AD-4E13-9AD2-690633F3E969}" presName="EmptyPlaceHolder" presStyleCnt="0"/>
      <dgm:spPr/>
    </dgm:pt>
    <dgm:pt modelId="{FE7EDCA6-7F48-4126-BEC3-9A3368B6DE62}" type="pres">
      <dgm:prSet presAssocID="{7B9F793F-264F-4ED7-A10F-BF1C78CD5861}" presName="spaceBetweenRectangles" presStyleCnt="0"/>
      <dgm:spPr/>
    </dgm:pt>
    <dgm:pt modelId="{7D147E26-E10E-4715-8BFC-4E0C14B044D2}" type="pres">
      <dgm:prSet presAssocID="{2E85BD82-0F83-49E0-8347-D4AE2B0941FB}" presName="composite" presStyleCnt="0"/>
      <dgm:spPr/>
    </dgm:pt>
    <dgm:pt modelId="{8084D0C9-5620-4B52-BB21-1E7F59B457E0}" type="pres">
      <dgm:prSet presAssocID="{2E85BD82-0F83-49E0-8347-D4AE2B0941FB}" presName="ConnectorPoint" presStyleLbl="lnNode1" presStyleIdx="7" presStyleCnt="8"/>
      <dgm:spPr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B2EBF785-F157-48DB-A5E4-81524124D02F}" type="pres">
      <dgm:prSet presAssocID="{2E85BD82-0F83-49E0-8347-D4AE2B0941FB}" presName="DropPinPlaceHolder" presStyleCnt="0"/>
      <dgm:spPr/>
    </dgm:pt>
    <dgm:pt modelId="{138195B4-2DEE-4F2F-B695-E99E02CA8C6C}" type="pres">
      <dgm:prSet presAssocID="{2E85BD82-0F83-49E0-8347-D4AE2B0941FB}" presName="DropPin" presStyleLbl="alignNode1" presStyleIdx="7" presStyleCnt="8"/>
      <dgm:spPr/>
    </dgm:pt>
    <dgm:pt modelId="{22317402-6B90-466E-853D-61D9DFD04EB9}" type="pres">
      <dgm:prSet presAssocID="{2E85BD82-0F83-49E0-8347-D4AE2B0941FB}" presName="Ellipse" presStyleLbl="fgAcc1" presStyleIdx="8" presStyleCnt="9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9CF94D23-6BAD-4AE1-9738-19E73EEC1C11}" type="pres">
      <dgm:prSet presAssocID="{2E85BD82-0F83-49E0-8347-D4AE2B0941FB}" presName="L2TextContainer" presStyleLbl="revTx" presStyleIdx="14" presStyleCnt="16">
        <dgm:presLayoutVars>
          <dgm:bulletEnabled val="1"/>
        </dgm:presLayoutVars>
      </dgm:prSet>
      <dgm:spPr/>
    </dgm:pt>
    <dgm:pt modelId="{2826F3B8-E5BA-4FF3-991D-4A194210FA39}" type="pres">
      <dgm:prSet presAssocID="{2E85BD82-0F83-49E0-8347-D4AE2B0941FB}" presName="L1TextContainer" presStyleLbl="revTx" presStyleIdx="15" presStyleCnt="16">
        <dgm:presLayoutVars>
          <dgm:chMax val="1"/>
          <dgm:chPref val="1"/>
          <dgm:bulletEnabled val="1"/>
        </dgm:presLayoutVars>
      </dgm:prSet>
      <dgm:spPr/>
    </dgm:pt>
    <dgm:pt modelId="{6C56FEB3-17D4-4D43-B5B8-D5F5D5B1BDED}" type="pres">
      <dgm:prSet presAssocID="{2E85BD82-0F83-49E0-8347-D4AE2B0941FB}" presName="ConnectLine" presStyleLbl="sibTrans1D1" presStyleIdx="7" presStyleCnt="8"/>
      <dgm:spPr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D24F5DA5-C0B4-40D2-82C5-45FC0D4DAB76}" type="pres">
      <dgm:prSet presAssocID="{2E85BD82-0F83-49E0-8347-D4AE2B0941FB}" presName="EmptyPlaceHolder" presStyleCnt="0"/>
      <dgm:spPr/>
    </dgm:pt>
  </dgm:ptLst>
  <dgm:cxnLst>
    <dgm:cxn modelId="{034FCE1A-7A3D-4D7B-BDFA-F521C40B749E}" srcId="{E286BCE7-4F94-4D81-B35D-EDD8491FD7C5}" destId="{05515333-EBF0-4FFC-9A7E-0F09A9927707}" srcOrd="1" destOrd="0" parTransId="{1CDBA88E-0CE8-4B96-B9C4-8390F16D50DD}" sibTransId="{ED162B78-3381-47FB-9BD6-0E260CC8F069}"/>
    <dgm:cxn modelId="{9FC2941F-688E-43FA-9E7F-D33C55274586}" type="presOf" srcId="{305B1ADE-9476-48F4-9F5D-416AF98A4136}" destId="{92D1BDDE-79AE-4587-95B0-2D275032EEA9}" srcOrd="0" destOrd="0" presId="urn:microsoft.com/office/officeart/2017/3/layout/DropPinTimeline"/>
    <dgm:cxn modelId="{4D7F5D3C-DD2B-4EC7-A942-1A438AF550EF}" type="presOf" srcId="{05515333-EBF0-4FFC-9A7E-0F09A9927707}" destId="{2984F7B3-A3D0-4379-A7BF-33B5A14D55E1}" srcOrd="0" destOrd="0" presId="urn:microsoft.com/office/officeart/2017/3/layout/DropPinTimeline"/>
    <dgm:cxn modelId="{3C121442-2CEF-45A5-B233-2DA11520072F}" type="presOf" srcId="{B6B5F0F7-20ED-4611-A97E-9E8886FECC68}" destId="{4C7D5925-7759-4F23-99BF-DC9485DDB0C9}" srcOrd="0" destOrd="0" presId="urn:microsoft.com/office/officeart/2017/3/layout/DropPinTimeline"/>
    <dgm:cxn modelId="{4E12F462-354F-41FF-9EA3-C03216E6E914}" type="presOf" srcId="{24ED5017-40C9-4031-A32C-4D0F8D2BDBA4}" destId="{FB4EEBE2-9F4F-4828-974B-A38F7BE666DE}" srcOrd="0" destOrd="0" presId="urn:microsoft.com/office/officeart/2017/3/layout/DropPinTimeline"/>
    <dgm:cxn modelId="{F1FCEA64-8EFA-437E-916C-EB639F4EE50C}" srcId="{05515333-EBF0-4FFC-9A7E-0F09A9927707}" destId="{30F34CDA-2C8A-42B7-B56B-B5B0582DAD0D}" srcOrd="0" destOrd="0" parTransId="{B2AD4E53-E52A-4E27-B1C6-9BE2C4C960D5}" sibTransId="{EF6BA6D9-2BA5-4AD7-A665-55FFB97013DA}"/>
    <dgm:cxn modelId="{3A4D7165-B37F-4A36-B033-F1E3D46476D7}" type="presOf" srcId="{0DBA9C50-3C68-4BC2-8A72-06AB128A05C4}" destId="{5927DECD-E2C6-485E-80E3-D77CC265E5BC}" srcOrd="0" destOrd="0" presId="urn:microsoft.com/office/officeart/2017/3/layout/DropPinTimeline"/>
    <dgm:cxn modelId="{93592467-5BA5-48C1-BEAD-DD83870B4BE3}" srcId="{E286BCE7-4F94-4D81-B35D-EDD8491FD7C5}" destId="{2E85BD82-0F83-49E0-8347-D4AE2B0941FB}" srcOrd="7" destOrd="0" parTransId="{CCFA8C71-2AB3-4B92-83CF-590ECEE18009}" sibTransId="{EC9DCB16-6A6D-4929-8533-B786E52E8523}"/>
    <dgm:cxn modelId="{0B190F68-58C8-4942-BF0D-075FB5DA19E7}" srcId="{E286BCE7-4F94-4D81-B35D-EDD8491FD7C5}" destId="{DBA63EAB-1B4E-4459-AD4B-92D653038A6D}" srcOrd="2" destOrd="0" parTransId="{8EE1A703-95AF-46D3-87A0-87C9FBDD93CF}" sibTransId="{610C8798-B759-4D73-98D5-F49C8C7B5D13}"/>
    <dgm:cxn modelId="{2DA43B48-4491-4EE8-8D91-AABD6821CFEB}" srcId="{1132B639-AA9A-403E-A181-884779BEF24D}" destId="{B6B5F0F7-20ED-4611-A97E-9E8886FECC68}" srcOrd="0" destOrd="0" parTransId="{D70970FC-72CC-4097-848A-0AD501F861E9}" sibTransId="{7AD0757B-4024-4526-ABB8-35F7FC2D2D0C}"/>
    <dgm:cxn modelId="{B85C0651-AA29-415C-863A-C247F7F9CF77}" type="presOf" srcId="{30F34CDA-2C8A-42B7-B56B-B5B0582DAD0D}" destId="{FD6F9414-6F41-4188-8733-C227E69F925A}" srcOrd="0" destOrd="0" presId="urn:microsoft.com/office/officeart/2017/3/layout/DropPinTimeline"/>
    <dgm:cxn modelId="{A58DB874-C46E-4B39-B066-26F37F7C11B9}" type="presOf" srcId="{1132B639-AA9A-403E-A181-884779BEF24D}" destId="{D87FDC29-857A-4F05-8589-5EE6FE872CA2}" srcOrd="0" destOrd="0" presId="urn:microsoft.com/office/officeart/2017/3/layout/DropPinTimeline"/>
    <dgm:cxn modelId="{50568358-6108-4F66-B180-B1272EE4BA99}" srcId="{E286BCE7-4F94-4D81-B35D-EDD8491FD7C5}" destId="{305B1ADE-9476-48F4-9F5D-416AF98A4136}" srcOrd="3" destOrd="0" parTransId="{37501A12-6353-4ED2-8511-CD66064E5EA5}" sibTransId="{BEF51ADF-F7C4-4F4F-9B64-64EFF23304E0}"/>
    <dgm:cxn modelId="{6052D778-9C6C-4E32-A7EE-0F91DCD22275}" type="presOf" srcId="{8E69498A-FE28-4EEB-BAEB-0A9B3AD6AF07}" destId="{9CF94D23-6BAD-4AE1-9738-19E73EEC1C11}" srcOrd="0" destOrd="0" presId="urn:microsoft.com/office/officeart/2017/3/layout/DropPinTimeline"/>
    <dgm:cxn modelId="{37E18D81-EE68-4030-AEEC-67F24A9A3199}" srcId="{5C04D1C7-334E-403B-8263-C2A53631127F}" destId="{0DBA9C50-3C68-4BC2-8A72-06AB128A05C4}" srcOrd="0" destOrd="0" parTransId="{E2D8F303-4B0D-421D-B765-CF9AA751152A}" sibTransId="{3C640378-69A7-47ED-9D38-0EE8E7CB67EE}"/>
    <dgm:cxn modelId="{EAEE5883-070D-482E-9A69-8B6DBAB11B81}" type="presOf" srcId="{7DFEEE2F-2169-4910-A41E-77FCF62513AF}" destId="{542E53C5-4C5F-4237-85D3-FBFC59CCC347}" srcOrd="0" destOrd="0" presId="urn:microsoft.com/office/officeart/2017/3/layout/DropPinTimeline"/>
    <dgm:cxn modelId="{D75F0484-C7A7-460F-A8EB-13C5A4F68DE3}" srcId="{E286BCE7-4F94-4D81-B35D-EDD8491FD7C5}" destId="{1132B639-AA9A-403E-A181-884779BEF24D}" srcOrd="0" destOrd="0" parTransId="{FA91B81D-99DB-4E3B-8662-2F454420FE06}" sibTransId="{A4C84B1A-A8DF-4BE9-8B64-8B6315D5D68A}"/>
    <dgm:cxn modelId="{B9C9B889-62EC-41E5-BB74-7A1E8051D663}" type="presOf" srcId="{2E85BD82-0F83-49E0-8347-D4AE2B0941FB}" destId="{2826F3B8-E5BA-4FF3-991D-4A194210FA39}" srcOrd="0" destOrd="0" presId="urn:microsoft.com/office/officeart/2017/3/layout/DropPinTimeline"/>
    <dgm:cxn modelId="{01A9208C-ABEB-46E4-BCAC-956E74EC2C7F}" type="presOf" srcId="{5C04D1C7-334E-403B-8263-C2A53631127F}" destId="{00FE2BFF-F835-4B8B-A519-0EA706C3DF1F}" srcOrd="0" destOrd="0" presId="urn:microsoft.com/office/officeart/2017/3/layout/DropPinTimeline"/>
    <dgm:cxn modelId="{BD87878F-D3EF-4634-98CC-24DE1BB981E6}" type="presOf" srcId="{017248BF-22D8-4C3C-99F8-55330A796373}" destId="{81A46253-FF34-4FC8-A64B-DCF3ED12D6DD}" srcOrd="0" destOrd="0" presId="urn:microsoft.com/office/officeart/2017/3/layout/DropPinTimeline"/>
    <dgm:cxn modelId="{56A1FC93-50CE-4D93-BC19-E3151BEEF35E}" type="presOf" srcId="{DBA63EAB-1B4E-4459-AD4B-92D653038A6D}" destId="{F3B85569-C57D-4EA0-AEF2-A6C75036E569}" srcOrd="0" destOrd="0" presId="urn:microsoft.com/office/officeart/2017/3/layout/DropPinTimeline"/>
    <dgm:cxn modelId="{58DA2899-D3D5-4BEB-A289-7991E0AE62EE}" srcId="{E286BCE7-4F94-4D81-B35D-EDD8491FD7C5}" destId="{5C04D1C7-334E-403B-8263-C2A53631127F}" srcOrd="5" destOrd="0" parTransId="{1E1C342D-73BA-4CF9-BC03-8D0741249E90}" sibTransId="{68C7958C-8BC7-41A9-9624-F51BB4588F58}"/>
    <dgm:cxn modelId="{065C089D-FD7C-40BE-9EDC-66A8AD05F6AD}" type="presOf" srcId="{906C7C67-36B6-481A-ADDC-1F2E7B178120}" destId="{CF0C27A8-AE8D-41AA-A6B8-3A3DA0D3C8DA}" srcOrd="0" destOrd="0" presId="urn:microsoft.com/office/officeart/2017/3/layout/DropPinTimeline"/>
    <dgm:cxn modelId="{9EB8C3B0-FD49-4016-94F5-106F072C2B05}" type="presOf" srcId="{3FF259A8-31AD-4E13-9AD2-690633F3E969}" destId="{AA627D2A-9A8D-44DF-9887-8C86265206ED}" srcOrd="0" destOrd="0" presId="urn:microsoft.com/office/officeart/2017/3/layout/DropPinTimeline"/>
    <dgm:cxn modelId="{77CA5FB7-4B61-454D-B328-5E6E3B59C381}" srcId="{E286BCE7-4F94-4D81-B35D-EDD8491FD7C5}" destId="{3FF259A8-31AD-4E13-9AD2-690633F3E969}" srcOrd="6" destOrd="0" parTransId="{4B12394D-9C99-415B-82EC-FFCEB2BBAC4C}" sibTransId="{7B9F793F-264F-4ED7-A10F-BF1C78CD5861}"/>
    <dgm:cxn modelId="{AF358ABF-5039-4E16-99EB-ADA5364C907A}" srcId="{3FF259A8-31AD-4E13-9AD2-690633F3E969}" destId="{24ED5017-40C9-4031-A32C-4D0F8D2BDBA4}" srcOrd="0" destOrd="0" parTransId="{4CFA5AE9-64F8-4D88-805F-0717DF1480D4}" sibTransId="{108A8726-E236-44FB-AC6F-15E4951D263F}"/>
    <dgm:cxn modelId="{401E8EC4-81A0-435C-886E-3CDF0D15F1E7}" srcId="{E286BCE7-4F94-4D81-B35D-EDD8491FD7C5}" destId="{AD4FFB92-B1A8-4591-AB4D-53CC85776A9F}" srcOrd="4" destOrd="0" parTransId="{74452056-2CB1-40D2-949B-E78B28CD6B87}" sibTransId="{B1DC5D09-AEB8-46D5-9A29-E25ABDB2E775}"/>
    <dgm:cxn modelId="{7C7901CB-C26A-4164-BFD8-FB1CA5400BAF}" srcId="{305B1ADE-9476-48F4-9F5D-416AF98A4136}" destId="{906C7C67-36B6-481A-ADDC-1F2E7B178120}" srcOrd="0" destOrd="0" parTransId="{A98B0309-A4B6-4797-91FC-D6664020E45E}" sibTransId="{7F7CC1D0-AB1E-4BF6-A9AD-0F764FCB5E57}"/>
    <dgm:cxn modelId="{4D2455CD-298B-4F1F-869E-20CB0BC5311D}" type="presOf" srcId="{E286BCE7-4F94-4D81-B35D-EDD8491FD7C5}" destId="{7E641A51-3FBD-4B88-84C4-CCFEF71B1420}" srcOrd="0" destOrd="0" presId="urn:microsoft.com/office/officeart/2017/3/layout/DropPinTimeline"/>
    <dgm:cxn modelId="{4565B6E1-4A7E-4AD8-89A4-31FCA1F82740}" srcId="{AD4FFB92-B1A8-4591-AB4D-53CC85776A9F}" destId="{7DFEEE2F-2169-4910-A41E-77FCF62513AF}" srcOrd="0" destOrd="0" parTransId="{22E6617F-DFE5-4BCF-98D9-BC4C4A288E85}" sibTransId="{DDADAC6A-4E53-4B23-A29D-0E718A79A011}"/>
    <dgm:cxn modelId="{C4935CE6-BE64-485C-8E37-686AA2D2FDDD}" srcId="{DBA63EAB-1B4E-4459-AD4B-92D653038A6D}" destId="{017248BF-22D8-4C3C-99F8-55330A796373}" srcOrd="0" destOrd="0" parTransId="{92472AD1-7528-42C0-9D9B-667ABE474DB7}" sibTransId="{D6D0B7CA-7B14-45FB-B95E-45F4AC34D43A}"/>
    <dgm:cxn modelId="{A2E097E7-B0CB-4A6B-943D-141AD5284AE3}" type="presOf" srcId="{AD4FFB92-B1A8-4591-AB4D-53CC85776A9F}" destId="{BC4B8E75-460A-47EB-94AD-B753BBC64C48}" srcOrd="0" destOrd="0" presId="urn:microsoft.com/office/officeart/2017/3/layout/DropPinTimeline"/>
    <dgm:cxn modelId="{BE2CA6EE-86F3-4C63-A6CA-04B2FB18CA97}" srcId="{2E85BD82-0F83-49E0-8347-D4AE2B0941FB}" destId="{8E69498A-FE28-4EEB-BAEB-0A9B3AD6AF07}" srcOrd="0" destOrd="0" parTransId="{41271853-6BF2-47E3-8973-0319149C7608}" sibTransId="{F1BF3660-86DD-4CB4-BDE3-E4F4B9583152}"/>
    <dgm:cxn modelId="{F1B4FB8D-8AD7-48D9-8DCA-79C4B6E72815}" type="presParOf" srcId="{7E641A51-3FBD-4B88-84C4-CCFEF71B1420}" destId="{99558108-9A21-4EEE-A6C9-AD21F31E2552}" srcOrd="0" destOrd="0" presId="urn:microsoft.com/office/officeart/2017/3/layout/DropPinTimeline"/>
    <dgm:cxn modelId="{D50CE816-87C7-44BC-B662-5226E00A96E7}" type="presParOf" srcId="{7E641A51-3FBD-4B88-84C4-CCFEF71B1420}" destId="{446E9F75-1937-4D31-BA9C-C59D2E8FBCCE}" srcOrd="1" destOrd="0" presId="urn:microsoft.com/office/officeart/2017/3/layout/DropPinTimeline"/>
    <dgm:cxn modelId="{E6AAE09F-B04A-4556-8EA8-2143E9C82B69}" type="presParOf" srcId="{446E9F75-1937-4D31-BA9C-C59D2E8FBCCE}" destId="{35158BF5-A4D0-45A3-8174-0E0C4BB5146B}" srcOrd="0" destOrd="0" presId="urn:microsoft.com/office/officeart/2017/3/layout/DropPinTimeline"/>
    <dgm:cxn modelId="{74DF073E-0678-4FBF-B1ED-BD5FC47D66DD}" type="presParOf" srcId="{35158BF5-A4D0-45A3-8174-0E0C4BB5146B}" destId="{17145D26-4E33-400E-A8FB-CDC7A0B87D75}" srcOrd="0" destOrd="0" presId="urn:microsoft.com/office/officeart/2017/3/layout/DropPinTimeline"/>
    <dgm:cxn modelId="{1B667A3F-8450-42B7-B45F-8D4067D1AD3F}" type="presParOf" srcId="{35158BF5-A4D0-45A3-8174-0E0C4BB5146B}" destId="{8DB7A23E-7C86-4FE1-9857-5FFC9593CEC5}" srcOrd="1" destOrd="0" presId="urn:microsoft.com/office/officeart/2017/3/layout/DropPinTimeline"/>
    <dgm:cxn modelId="{2D4BE1AC-6B04-42E8-B129-BA925325DFDD}" type="presParOf" srcId="{8DB7A23E-7C86-4FE1-9857-5FFC9593CEC5}" destId="{AD92736E-07E2-4509-8814-B3B21D146836}" srcOrd="0" destOrd="0" presId="urn:microsoft.com/office/officeart/2017/3/layout/DropPinTimeline"/>
    <dgm:cxn modelId="{89560D59-A3E7-433F-AFBD-FC5628B59944}" type="presParOf" srcId="{8DB7A23E-7C86-4FE1-9857-5FFC9593CEC5}" destId="{1E2254D3-7B6A-4A42-94AF-79858299CFEC}" srcOrd="1" destOrd="0" presId="urn:microsoft.com/office/officeart/2017/3/layout/DropPinTimeline"/>
    <dgm:cxn modelId="{3EBAAEF4-6DA9-460C-9684-CF526A15A4AB}" type="presParOf" srcId="{35158BF5-A4D0-45A3-8174-0E0C4BB5146B}" destId="{4C7D5925-7759-4F23-99BF-DC9485DDB0C9}" srcOrd="2" destOrd="0" presId="urn:microsoft.com/office/officeart/2017/3/layout/DropPinTimeline"/>
    <dgm:cxn modelId="{E5D6F1EA-5645-4B53-9428-AC2C08780FC2}" type="presParOf" srcId="{35158BF5-A4D0-45A3-8174-0E0C4BB5146B}" destId="{D87FDC29-857A-4F05-8589-5EE6FE872CA2}" srcOrd="3" destOrd="0" presId="urn:microsoft.com/office/officeart/2017/3/layout/DropPinTimeline"/>
    <dgm:cxn modelId="{80D923DA-C648-4B68-B22F-D81BBE2FA1D2}" type="presParOf" srcId="{35158BF5-A4D0-45A3-8174-0E0C4BB5146B}" destId="{31534776-B3BE-4967-ACB9-3DD234DA6718}" srcOrd="4" destOrd="0" presId="urn:microsoft.com/office/officeart/2017/3/layout/DropPinTimeline"/>
    <dgm:cxn modelId="{9E8DC213-4362-4B8E-A9EA-1173F74F6426}" type="presParOf" srcId="{35158BF5-A4D0-45A3-8174-0E0C4BB5146B}" destId="{210C06A4-2509-49C1-9950-4F8E8D7550E6}" srcOrd="5" destOrd="0" presId="urn:microsoft.com/office/officeart/2017/3/layout/DropPinTimeline"/>
    <dgm:cxn modelId="{4DB2237C-5427-4AA8-A7B6-48023133E4C7}" type="presParOf" srcId="{446E9F75-1937-4D31-BA9C-C59D2E8FBCCE}" destId="{A431C3E7-0B3F-495F-8822-4B592078EDAA}" srcOrd="1" destOrd="0" presId="urn:microsoft.com/office/officeart/2017/3/layout/DropPinTimeline"/>
    <dgm:cxn modelId="{036EAEF2-FD1D-4719-8162-47017C51BB73}" type="presParOf" srcId="{446E9F75-1937-4D31-BA9C-C59D2E8FBCCE}" destId="{5C8C82EA-78A4-4CB1-A39F-DB30FBB4ACB8}" srcOrd="2" destOrd="0" presId="urn:microsoft.com/office/officeart/2017/3/layout/DropPinTimeline"/>
    <dgm:cxn modelId="{5D12F375-AF93-47DA-9C13-8DB81F89F467}" type="presParOf" srcId="{5C8C82EA-78A4-4CB1-A39F-DB30FBB4ACB8}" destId="{B00A18AD-E3CF-4A5A-81B6-F3FAD5FA6922}" srcOrd="0" destOrd="0" presId="urn:microsoft.com/office/officeart/2017/3/layout/DropPinTimeline"/>
    <dgm:cxn modelId="{66978D85-4E70-440F-8C21-C03C5FE12610}" type="presParOf" srcId="{5C8C82EA-78A4-4CB1-A39F-DB30FBB4ACB8}" destId="{9BEACA7B-8F8E-4051-8099-D9BACE14EFDF}" srcOrd="1" destOrd="0" presId="urn:microsoft.com/office/officeart/2017/3/layout/DropPinTimeline"/>
    <dgm:cxn modelId="{535D8C01-CE5C-4FE9-8E1C-560D86DB1E31}" type="presParOf" srcId="{9BEACA7B-8F8E-4051-8099-D9BACE14EFDF}" destId="{18C8FDE2-8E69-46E8-A30E-2837AB20EF0B}" srcOrd="0" destOrd="0" presId="urn:microsoft.com/office/officeart/2017/3/layout/DropPinTimeline"/>
    <dgm:cxn modelId="{79577A08-6F14-44EB-9E3D-37463E63F962}" type="presParOf" srcId="{9BEACA7B-8F8E-4051-8099-D9BACE14EFDF}" destId="{1DF23B15-8581-4615-B472-1EA8B1CCCD57}" srcOrd="1" destOrd="0" presId="urn:microsoft.com/office/officeart/2017/3/layout/DropPinTimeline"/>
    <dgm:cxn modelId="{663E20C6-BF0B-4DC8-9407-644B0A5103F9}" type="presParOf" srcId="{5C8C82EA-78A4-4CB1-A39F-DB30FBB4ACB8}" destId="{FD6F9414-6F41-4188-8733-C227E69F925A}" srcOrd="2" destOrd="0" presId="urn:microsoft.com/office/officeart/2017/3/layout/DropPinTimeline"/>
    <dgm:cxn modelId="{97B25E67-BB71-4914-9EDD-F9C21BE50034}" type="presParOf" srcId="{5C8C82EA-78A4-4CB1-A39F-DB30FBB4ACB8}" destId="{2984F7B3-A3D0-4379-A7BF-33B5A14D55E1}" srcOrd="3" destOrd="0" presId="urn:microsoft.com/office/officeart/2017/3/layout/DropPinTimeline"/>
    <dgm:cxn modelId="{3C0AA818-13E3-4A96-B053-537BF7013D87}" type="presParOf" srcId="{5C8C82EA-78A4-4CB1-A39F-DB30FBB4ACB8}" destId="{6A2CF761-4686-4A18-9443-236BEF295022}" srcOrd="4" destOrd="0" presId="urn:microsoft.com/office/officeart/2017/3/layout/DropPinTimeline"/>
    <dgm:cxn modelId="{EFA647C5-96A2-4422-B042-D06C39D3D240}" type="presParOf" srcId="{5C8C82EA-78A4-4CB1-A39F-DB30FBB4ACB8}" destId="{D1342763-74ED-44E9-ACE2-61C4595A7162}" srcOrd="5" destOrd="0" presId="urn:microsoft.com/office/officeart/2017/3/layout/DropPinTimeline"/>
    <dgm:cxn modelId="{9182637F-8FF9-40A1-B97C-928DC1032F1F}" type="presParOf" srcId="{446E9F75-1937-4D31-BA9C-C59D2E8FBCCE}" destId="{279CD21E-C99E-47E3-8588-41219AA90DA0}" srcOrd="3" destOrd="0" presId="urn:microsoft.com/office/officeart/2017/3/layout/DropPinTimeline"/>
    <dgm:cxn modelId="{7658F7EE-B105-434D-952F-84D4A3CD0931}" type="presParOf" srcId="{446E9F75-1937-4D31-BA9C-C59D2E8FBCCE}" destId="{827C0662-9779-4202-9B46-65A25DD2F5A2}" srcOrd="4" destOrd="0" presId="urn:microsoft.com/office/officeart/2017/3/layout/DropPinTimeline"/>
    <dgm:cxn modelId="{0DEC556E-D41A-4E74-9385-CBA9ACEC79ED}" type="presParOf" srcId="{827C0662-9779-4202-9B46-65A25DD2F5A2}" destId="{63A89E4B-C68C-45AB-AFC7-D06AE0A30937}" srcOrd="0" destOrd="0" presId="urn:microsoft.com/office/officeart/2017/3/layout/DropPinTimeline"/>
    <dgm:cxn modelId="{8BB637AD-192F-4B6E-94D5-BC6571A665BB}" type="presParOf" srcId="{827C0662-9779-4202-9B46-65A25DD2F5A2}" destId="{C83ADFDE-0475-4808-A9FD-4BEFD992C422}" srcOrd="1" destOrd="0" presId="urn:microsoft.com/office/officeart/2017/3/layout/DropPinTimeline"/>
    <dgm:cxn modelId="{94050635-16EA-4575-9B91-D193AF877828}" type="presParOf" srcId="{C83ADFDE-0475-4808-A9FD-4BEFD992C422}" destId="{04D347EE-3629-4320-81B8-964B3370309E}" srcOrd="0" destOrd="0" presId="urn:microsoft.com/office/officeart/2017/3/layout/DropPinTimeline"/>
    <dgm:cxn modelId="{F30A0B53-C757-4CAE-A927-4E10F27E4517}" type="presParOf" srcId="{C83ADFDE-0475-4808-A9FD-4BEFD992C422}" destId="{417804DB-FEA2-4C1A-9EAF-1A6177C1F471}" srcOrd="1" destOrd="0" presId="urn:microsoft.com/office/officeart/2017/3/layout/DropPinTimeline"/>
    <dgm:cxn modelId="{F2A30B67-BFE2-428F-A0A4-077F8B7E944E}" type="presParOf" srcId="{827C0662-9779-4202-9B46-65A25DD2F5A2}" destId="{81A46253-FF34-4FC8-A64B-DCF3ED12D6DD}" srcOrd="2" destOrd="0" presId="urn:microsoft.com/office/officeart/2017/3/layout/DropPinTimeline"/>
    <dgm:cxn modelId="{AC539D43-8190-4DBE-916D-296760AD1900}" type="presParOf" srcId="{827C0662-9779-4202-9B46-65A25DD2F5A2}" destId="{F3B85569-C57D-4EA0-AEF2-A6C75036E569}" srcOrd="3" destOrd="0" presId="urn:microsoft.com/office/officeart/2017/3/layout/DropPinTimeline"/>
    <dgm:cxn modelId="{C4A4E19C-B106-4D34-8EB6-CA314183F70D}" type="presParOf" srcId="{827C0662-9779-4202-9B46-65A25DD2F5A2}" destId="{0E4E6815-512F-4213-A260-24E73CAEA20E}" srcOrd="4" destOrd="0" presId="urn:microsoft.com/office/officeart/2017/3/layout/DropPinTimeline"/>
    <dgm:cxn modelId="{0D53CD6C-8D42-460D-B1E7-220C962ED743}" type="presParOf" srcId="{827C0662-9779-4202-9B46-65A25DD2F5A2}" destId="{4CB78B92-EE3D-48F6-A61F-26C6CA0F6480}" srcOrd="5" destOrd="0" presId="urn:microsoft.com/office/officeart/2017/3/layout/DropPinTimeline"/>
    <dgm:cxn modelId="{C156BCFC-2808-4D13-A055-C04C4C5A8232}" type="presParOf" srcId="{446E9F75-1937-4D31-BA9C-C59D2E8FBCCE}" destId="{07D85B21-B10B-4495-BACC-4CE57BCBFC99}" srcOrd="5" destOrd="0" presId="urn:microsoft.com/office/officeart/2017/3/layout/DropPinTimeline"/>
    <dgm:cxn modelId="{D85F11E4-6873-439A-A581-6D10DADCC6EB}" type="presParOf" srcId="{446E9F75-1937-4D31-BA9C-C59D2E8FBCCE}" destId="{07E11C72-B59A-41CF-91EE-5D48FEE29594}" srcOrd="6" destOrd="0" presId="urn:microsoft.com/office/officeart/2017/3/layout/DropPinTimeline"/>
    <dgm:cxn modelId="{BC5825F1-ED7B-41C0-BB1F-41D4D9E91E3A}" type="presParOf" srcId="{07E11C72-B59A-41CF-91EE-5D48FEE29594}" destId="{DE579E0F-B10A-4632-B9C8-F2A5EBA121B7}" srcOrd="0" destOrd="0" presId="urn:microsoft.com/office/officeart/2017/3/layout/DropPinTimeline"/>
    <dgm:cxn modelId="{DE99E16B-479D-440E-8A93-D167B1B5DC9C}" type="presParOf" srcId="{07E11C72-B59A-41CF-91EE-5D48FEE29594}" destId="{7DF861B6-7BEE-49CB-972F-40493062F8DA}" srcOrd="1" destOrd="0" presId="urn:microsoft.com/office/officeart/2017/3/layout/DropPinTimeline"/>
    <dgm:cxn modelId="{3E1B4896-75E1-4F01-94AF-DA5409EAF772}" type="presParOf" srcId="{7DF861B6-7BEE-49CB-972F-40493062F8DA}" destId="{53A3195D-22F3-4FEA-BF16-30EFB63F143F}" srcOrd="0" destOrd="0" presId="urn:microsoft.com/office/officeart/2017/3/layout/DropPinTimeline"/>
    <dgm:cxn modelId="{5C7939F1-C191-4D40-8756-E28554E0B6F7}" type="presParOf" srcId="{7DF861B6-7BEE-49CB-972F-40493062F8DA}" destId="{81B60BC1-2240-4963-A0EF-3A9B3C921274}" srcOrd="1" destOrd="0" presId="urn:microsoft.com/office/officeart/2017/3/layout/DropPinTimeline"/>
    <dgm:cxn modelId="{466C7447-7C3F-488D-90AA-50FD8718A723}" type="presParOf" srcId="{07E11C72-B59A-41CF-91EE-5D48FEE29594}" destId="{CF0C27A8-AE8D-41AA-A6B8-3A3DA0D3C8DA}" srcOrd="2" destOrd="0" presId="urn:microsoft.com/office/officeart/2017/3/layout/DropPinTimeline"/>
    <dgm:cxn modelId="{6736188E-30B0-4A07-A7BD-86437E5A619A}" type="presParOf" srcId="{07E11C72-B59A-41CF-91EE-5D48FEE29594}" destId="{92D1BDDE-79AE-4587-95B0-2D275032EEA9}" srcOrd="3" destOrd="0" presId="urn:microsoft.com/office/officeart/2017/3/layout/DropPinTimeline"/>
    <dgm:cxn modelId="{247E7DFC-DC54-4B17-B803-9E724D08A8BB}" type="presParOf" srcId="{07E11C72-B59A-41CF-91EE-5D48FEE29594}" destId="{92723E90-B18A-4733-BE32-DA2E74E5E15B}" srcOrd="4" destOrd="0" presId="urn:microsoft.com/office/officeart/2017/3/layout/DropPinTimeline"/>
    <dgm:cxn modelId="{70AB5459-C63C-43DF-9B51-826C9352972E}" type="presParOf" srcId="{07E11C72-B59A-41CF-91EE-5D48FEE29594}" destId="{D8CA0082-E7B7-410B-8807-F00E293BAD5C}" srcOrd="5" destOrd="0" presId="urn:microsoft.com/office/officeart/2017/3/layout/DropPinTimeline"/>
    <dgm:cxn modelId="{770F813B-72C1-452B-9C37-13CED61EAAA5}" type="presParOf" srcId="{446E9F75-1937-4D31-BA9C-C59D2E8FBCCE}" destId="{691D6DA8-D6BB-4CD0-B3D2-E76FC09EA84B}" srcOrd="7" destOrd="0" presId="urn:microsoft.com/office/officeart/2017/3/layout/DropPinTimeline"/>
    <dgm:cxn modelId="{A581FFD8-A068-45D9-9023-A5C4B921D09E}" type="presParOf" srcId="{446E9F75-1937-4D31-BA9C-C59D2E8FBCCE}" destId="{CC1C394F-A8CB-4A1B-8E6E-9ECB987E53F9}" srcOrd="8" destOrd="0" presId="urn:microsoft.com/office/officeart/2017/3/layout/DropPinTimeline"/>
    <dgm:cxn modelId="{6A66271C-6327-4B96-AD67-F571CE0C827B}" type="presParOf" srcId="{CC1C394F-A8CB-4A1B-8E6E-9ECB987E53F9}" destId="{59AAB43C-3030-47C6-A8E7-187656D60A04}" srcOrd="0" destOrd="0" presId="urn:microsoft.com/office/officeart/2017/3/layout/DropPinTimeline"/>
    <dgm:cxn modelId="{A146AB5A-C6E4-41F8-B069-E8B7819FE1E5}" type="presParOf" srcId="{CC1C394F-A8CB-4A1B-8E6E-9ECB987E53F9}" destId="{05DA61CE-F9D0-47F9-A971-02EBFB6C5158}" srcOrd="1" destOrd="0" presId="urn:microsoft.com/office/officeart/2017/3/layout/DropPinTimeline"/>
    <dgm:cxn modelId="{D0C9D1B2-313C-4175-98F2-2E638E6E61BA}" type="presParOf" srcId="{05DA61CE-F9D0-47F9-A971-02EBFB6C5158}" destId="{89F9139B-9FCF-4E24-BA86-CE3043F37B0B}" srcOrd="0" destOrd="0" presId="urn:microsoft.com/office/officeart/2017/3/layout/DropPinTimeline"/>
    <dgm:cxn modelId="{48D02FCB-EF57-49BE-9389-83CAB0A03B32}" type="presParOf" srcId="{05DA61CE-F9D0-47F9-A971-02EBFB6C5158}" destId="{B0D3777E-2BCE-4694-A834-0375C828DA48}" srcOrd="1" destOrd="0" presId="urn:microsoft.com/office/officeart/2017/3/layout/DropPinTimeline"/>
    <dgm:cxn modelId="{95DEAF82-28A7-482E-ACAA-9ADAAA621D2E}" type="presParOf" srcId="{CC1C394F-A8CB-4A1B-8E6E-9ECB987E53F9}" destId="{542E53C5-4C5F-4237-85D3-FBFC59CCC347}" srcOrd="2" destOrd="0" presId="urn:microsoft.com/office/officeart/2017/3/layout/DropPinTimeline"/>
    <dgm:cxn modelId="{36E4B8FF-A417-4898-A2B9-BCDBE0C1AD8E}" type="presParOf" srcId="{CC1C394F-A8CB-4A1B-8E6E-9ECB987E53F9}" destId="{BC4B8E75-460A-47EB-94AD-B753BBC64C48}" srcOrd="3" destOrd="0" presId="urn:microsoft.com/office/officeart/2017/3/layout/DropPinTimeline"/>
    <dgm:cxn modelId="{BF7BA723-DE5A-4D41-AF7B-2105B15495F5}" type="presParOf" srcId="{CC1C394F-A8CB-4A1B-8E6E-9ECB987E53F9}" destId="{091E10C8-85E1-4943-A191-8C3A61B88466}" srcOrd="4" destOrd="0" presId="urn:microsoft.com/office/officeart/2017/3/layout/DropPinTimeline"/>
    <dgm:cxn modelId="{3894B368-1AA5-4F36-9807-3B0C721ADED9}" type="presParOf" srcId="{CC1C394F-A8CB-4A1B-8E6E-9ECB987E53F9}" destId="{1CBD1F66-0D22-4AD3-8CFF-91FC95F70579}" srcOrd="5" destOrd="0" presId="urn:microsoft.com/office/officeart/2017/3/layout/DropPinTimeline"/>
    <dgm:cxn modelId="{E248E1C0-61C5-4DF9-B912-B1005AFC2D8C}" type="presParOf" srcId="{446E9F75-1937-4D31-BA9C-C59D2E8FBCCE}" destId="{5C108CA0-593A-4C64-8FAD-1EC0B944A6CC}" srcOrd="9" destOrd="0" presId="urn:microsoft.com/office/officeart/2017/3/layout/DropPinTimeline"/>
    <dgm:cxn modelId="{6CBAC66F-3011-4094-BF4F-008795DD1641}" type="presParOf" srcId="{446E9F75-1937-4D31-BA9C-C59D2E8FBCCE}" destId="{0B9EED3A-B561-4270-9350-2FAC60A2E12E}" srcOrd="10" destOrd="0" presId="urn:microsoft.com/office/officeart/2017/3/layout/DropPinTimeline"/>
    <dgm:cxn modelId="{0D672D66-128F-4CD0-9190-DEB26F4EA542}" type="presParOf" srcId="{0B9EED3A-B561-4270-9350-2FAC60A2E12E}" destId="{970879A7-15B3-42EC-AD8B-6956C4C041AA}" srcOrd="0" destOrd="0" presId="urn:microsoft.com/office/officeart/2017/3/layout/DropPinTimeline"/>
    <dgm:cxn modelId="{005E6B5A-46F2-40A4-B6FA-828D34E9833C}" type="presParOf" srcId="{0B9EED3A-B561-4270-9350-2FAC60A2E12E}" destId="{CECD47BE-E9AA-47AC-BE7E-2BFD61986018}" srcOrd="1" destOrd="0" presId="urn:microsoft.com/office/officeart/2017/3/layout/DropPinTimeline"/>
    <dgm:cxn modelId="{F098765D-D255-4D7A-958D-A0DB8E944848}" type="presParOf" srcId="{CECD47BE-E9AA-47AC-BE7E-2BFD61986018}" destId="{46157991-3890-429D-8E05-F81BBDD2531E}" srcOrd="0" destOrd="0" presId="urn:microsoft.com/office/officeart/2017/3/layout/DropPinTimeline"/>
    <dgm:cxn modelId="{6A93DEA6-3DD5-4A98-AD59-A0ACEB2FA77F}" type="presParOf" srcId="{CECD47BE-E9AA-47AC-BE7E-2BFD61986018}" destId="{2C4596F9-237C-47F9-A4D1-C7342B8D2F53}" srcOrd="1" destOrd="0" presId="urn:microsoft.com/office/officeart/2017/3/layout/DropPinTimeline"/>
    <dgm:cxn modelId="{EE303CFF-D2A7-4F90-8ED2-DA4FBE5538A2}" type="presParOf" srcId="{0B9EED3A-B561-4270-9350-2FAC60A2E12E}" destId="{5927DECD-E2C6-485E-80E3-D77CC265E5BC}" srcOrd="2" destOrd="0" presId="urn:microsoft.com/office/officeart/2017/3/layout/DropPinTimeline"/>
    <dgm:cxn modelId="{D188616C-3C77-4786-8537-84C0448BB29E}" type="presParOf" srcId="{0B9EED3A-B561-4270-9350-2FAC60A2E12E}" destId="{00FE2BFF-F835-4B8B-A519-0EA706C3DF1F}" srcOrd="3" destOrd="0" presId="urn:microsoft.com/office/officeart/2017/3/layout/DropPinTimeline"/>
    <dgm:cxn modelId="{57C4D017-4E4F-40EF-9D8D-62D994433238}" type="presParOf" srcId="{0B9EED3A-B561-4270-9350-2FAC60A2E12E}" destId="{FC8B3D6F-976C-4BA0-83ED-8800C6D2FD40}" srcOrd="4" destOrd="0" presId="urn:microsoft.com/office/officeart/2017/3/layout/DropPinTimeline"/>
    <dgm:cxn modelId="{A3D50761-5E9D-4A4D-BF7F-129D5B62EFBA}" type="presParOf" srcId="{0B9EED3A-B561-4270-9350-2FAC60A2E12E}" destId="{2D21E9DA-ECF6-451C-AC85-FB71D2D96615}" srcOrd="5" destOrd="0" presId="urn:microsoft.com/office/officeart/2017/3/layout/DropPinTimeline"/>
    <dgm:cxn modelId="{D82B10E0-9B3F-44B9-A3F8-FE9F1932B62C}" type="presParOf" srcId="{446E9F75-1937-4D31-BA9C-C59D2E8FBCCE}" destId="{2BB7ED22-C87F-4B34-95D5-309ACE8C88BF}" srcOrd="11" destOrd="0" presId="urn:microsoft.com/office/officeart/2017/3/layout/DropPinTimeline"/>
    <dgm:cxn modelId="{B382CB13-6BF8-4304-8432-E02104F4D479}" type="presParOf" srcId="{446E9F75-1937-4D31-BA9C-C59D2E8FBCCE}" destId="{C1109B63-C77D-49FF-87C0-D3B71D801BDC}" srcOrd="12" destOrd="0" presId="urn:microsoft.com/office/officeart/2017/3/layout/DropPinTimeline"/>
    <dgm:cxn modelId="{967EE969-8A5D-473A-A68A-B97CF1E12C1D}" type="presParOf" srcId="{C1109B63-C77D-49FF-87C0-D3B71D801BDC}" destId="{F24830F7-F0AE-42F3-8F60-52DB23B598A3}" srcOrd="0" destOrd="0" presId="urn:microsoft.com/office/officeart/2017/3/layout/DropPinTimeline"/>
    <dgm:cxn modelId="{9FED09D5-E96D-4CD2-9ED5-7CDA8487A08A}" type="presParOf" srcId="{C1109B63-C77D-49FF-87C0-D3B71D801BDC}" destId="{817BDF84-C9B1-492D-B72F-EDFB8FD1AFE4}" srcOrd="1" destOrd="0" presId="urn:microsoft.com/office/officeart/2017/3/layout/DropPinTimeline"/>
    <dgm:cxn modelId="{33BCFB3A-A6AD-44EE-88F8-F6360B7BB350}" type="presParOf" srcId="{817BDF84-C9B1-492D-B72F-EDFB8FD1AFE4}" destId="{405714AC-4496-4EF3-9824-AAF392574BDC}" srcOrd="0" destOrd="0" presId="urn:microsoft.com/office/officeart/2017/3/layout/DropPinTimeline"/>
    <dgm:cxn modelId="{5E74A2A4-9147-4F41-A9E6-0BEA3D3D4C9C}" type="presParOf" srcId="{817BDF84-C9B1-492D-B72F-EDFB8FD1AFE4}" destId="{29601D46-2A5E-42C3-95EB-416C1DFF5BCC}" srcOrd="1" destOrd="0" presId="urn:microsoft.com/office/officeart/2017/3/layout/DropPinTimeline"/>
    <dgm:cxn modelId="{84AB8723-15ED-41B5-A4ED-941B9EF1F966}" type="presParOf" srcId="{C1109B63-C77D-49FF-87C0-D3B71D801BDC}" destId="{FB4EEBE2-9F4F-4828-974B-A38F7BE666DE}" srcOrd="2" destOrd="0" presId="urn:microsoft.com/office/officeart/2017/3/layout/DropPinTimeline"/>
    <dgm:cxn modelId="{4E7722D8-E329-4017-B299-F67E739FB74B}" type="presParOf" srcId="{C1109B63-C77D-49FF-87C0-D3B71D801BDC}" destId="{AA627D2A-9A8D-44DF-9887-8C86265206ED}" srcOrd="3" destOrd="0" presId="urn:microsoft.com/office/officeart/2017/3/layout/DropPinTimeline"/>
    <dgm:cxn modelId="{AE848F5B-EAEF-4F64-818A-1FBDE75D2A18}" type="presParOf" srcId="{C1109B63-C77D-49FF-87C0-D3B71D801BDC}" destId="{9829B1D3-1EFE-483C-ABF6-A5FC8A2B7AAE}" srcOrd="4" destOrd="0" presId="urn:microsoft.com/office/officeart/2017/3/layout/DropPinTimeline"/>
    <dgm:cxn modelId="{4A11A5A8-2E24-4F65-AFC5-D546D659B30E}" type="presParOf" srcId="{C1109B63-C77D-49FF-87C0-D3B71D801BDC}" destId="{581284C6-F28F-4A20-A95D-8D8081E08CF4}" srcOrd="5" destOrd="0" presId="urn:microsoft.com/office/officeart/2017/3/layout/DropPinTimeline"/>
    <dgm:cxn modelId="{CF74327C-6509-4E14-AFAE-1B0612179E03}" type="presParOf" srcId="{446E9F75-1937-4D31-BA9C-C59D2E8FBCCE}" destId="{FE7EDCA6-7F48-4126-BEC3-9A3368B6DE62}" srcOrd="13" destOrd="0" presId="urn:microsoft.com/office/officeart/2017/3/layout/DropPinTimeline"/>
    <dgm:cxn modelId="{6625EEF4-BB05-4754-942C-04BF0905ED90}" type="presParOf" srcId="{446E9F75-1937-4D31-BA9C-C59D2E8FBCCE}" destId="{7D147E26-E10E-4715-8BFC-4E0C14B044D2}" srcOrd="14" destOrd="0" presId="urn:microsoft.com/office/officeart/2017/3/layout/DropPinTimeline"/>
    <dgm:cxn modelId="{BF3F1F01-8169-4C21-8E8E-B3C54FB555F9}" type="presParOf" srcId="{7D147E26-E10E-4715-8BFC-4E0C14B044D2}" destId="{8084D0C9-5620-4B52-BB21-1E7F59B457E0}" srcOrd="0" destOrd="0" presId="urn:microsoft.com/office/officeart/2017/3/layout/DropPinTimeline"/>
    <dgm:cxn modelId="{A8D8B47B-506A-4099-A310-2DD5A58B5C19}" type="presParOf" srcId="{7D147E26-E10E-4715-8BFC-4E0C14B044D2}" destId="{B2EBF785-F157-48DB-A5E4-81524124D02F}" srcOrd="1" destOrd="0" presId="urn:microsoft.com/office/officeart/2017/3/layout/DropPinTimeline"/>
    <dgm:cxn modelId="{7D20EEF5-E0AB-49BD-8C9E-6AC62333589A}" type="presParOf" srcId="{B2EBF785-F157-48DB-A5E4-81524124D02F}" destId="{138195B4-2DEE-4F2F-B695-E99E02CA8C6C}" srcOrd="0" destOrd="0" presId="urn:microsoft.com/office/officeart/2017/3/layout/DropPinTimeline"/>
    <dgm:cxn modelId="{DC615AB9-CD87-4B21-B8A4-CA4215F54FFD}" type="presParOf" srcId="{B2EBF785-F157-48DB-A5E4-81524124D02F}" destId="{22317402-6B90-466E-853D-61D9DFD04EB9}" srcOrd="1" destOrd="0" presId="urn:microsoft.com/office/officeart/2017/3/layout/DropPinTimeline"/>
    <dgm:cxn modelId="{DD4D4D13-FEC0-4D4E-ABA3-DA2DB1CA9967}" type="presParOf" srcId="{7D147E26-E10E-4715-8BFC-4E0C14B044D2}" destId="{9CF94D23-6BAD-4AE1-9738-19E73EEC1C11}" srcOrd="2" destOrd="0" presId="urn:microsoft.com/office/officeart/2017/3/layout/DropPinTimeline"/>
    <dgm:cxn modelId="{11129E6B-2F37-4A51-9A6E-9837D92F2D4B}" type="presParOf" srcId="{7D147E26-E10E-4715-8BFC-4E0C14B044D2}" destId="{2826F3B8-E5BA-4FF3-991D-4A194210FA39}" srcOrd="3" destOrd="0" presId="urn:microsoft.com/office/officeart/2017/3/layout/DropPinTimeline"/>
    <dgm:cxn modelId="{66835FB3-6779-4043-8F0F-1092576E8DC8}" type="presParOf" srcId="{7D147E26-E10E-4715-8BFC-4E0C14B044D2}" destId="{6C56FEB3-17D4-4D43-B5B8-D5F5D5B1BDED}" srcOrd="4" destOrd="0" presId="urn:microsoft.com/office/officeart/2017/3/layout/DropPinTimeline"/>
    <dgm:cxn modelId="{FF68DE2E-5B33-4019-B537-7F4734B070F1}" type="presParOf" srcId="{7D147E26-E10E-4715-8BFC-4E0C14B044D2}" destId="{D24F5DA5-C0B4-40D2-82C5-45FC0D4DAB76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101A0D-8CF7-4BAF-8CBF-E7A85C31C157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138B350-2C23-42C6-A6A3-96ED931C1F60}">
      <dgm:prSet/>
      <dgm:spPr/>
      <dgm:t>
        <a:bodyPr/>
        <a:lstStyle/>
        <a:p>
          <a:pPr>
            <a:defRPr b="1"/>
          </a:pPr>
          <a:r>
            <a:rPr lang="en-US"/>
            <a:t>14:20 – 14:30</a:t>
          </a:r>
        </a:p>
      </dgm:t>
    </dgm:pt>
    <dgm:pt modelId="{93424386-46DD-47B7-A4E4-E55BFC342A35}" type="parTrans" cxnId="{4330E160-246D-4DC5-9559-BF3A9C589620}">
      <dgm:prSet/>
      <dgm:spPr/>
      <dgm:t>
        <a:bodyPr/>
        <a:lstStyle/>
        <a:p>
          <a:endParaRPr lang="en-US"/>
        </a:p>
      </dgm:t>
    </dgm:pt>
    <dgm:pt modelId="{D8B14E1E-7E89-4755-B38A-7923038C344B}" type="sibTrans" cxnId="{4330E160-246D-4DC5-9559-BF3A9C589620}">
      <dgm:prSet/>
      <dgm:spPr/>
      <dgm:t>
        <a:bodyPr/>
        <a:lstStyle/>
        <a:p>
          <a:endParaRPr lang="en-US"/>
        </a:p>
      </dgm:t>
    </dgm:pt>
    <dgm:pt modelId="{3C6A9413-08E2-4A06-BA65-492CA6954E86}">
      <dgm:prSet/>
      <dgm:spPr/>
      <dgm:t>
        <a:bodyPr/>
        <a:lstStyle/>
        <a:p>
          <a:r>
            <a:rPr lang="en-US"/>
            <a:t>Rock your Profile and Resume Builder with LinkedIn​</a:t>
          </a:r>
          <a:br>
            <a:rPr lang="en-US"/>
          </a:br>
          <a:r>
            <a:rPr lang="en-US"/>
            <a:t>Speaker: Gianluca Sanfilippo​</a:t>
          </a:r>
        </a:p>
      </dgm:t>
    </dgm:pt>
    <dgm:pt modelId="{E28B5ADF-C02A-49C8-8AEE-A0F645E3DD41}" type="parTrans" cxnId="{B1BD5CD2-F62B-48E4-B895-308C25A12803}">
      <dgm:prSet/>
      <dgm:spPr/>
      <dgm:t>
        <a:bodyPr/>
        <a:lstStyle/>
        <a:p>
          <a:endParaRPr lang="en-US"/>
        </a:p>
      </dgm:t>
    </dgm:pt>
    <dgm:pt modelId="{02FA48C6-4959-422F-9023-937B4CFACD54}" type="sibTrans" cxnId="{B1BD5CD2-F62B-48E4-B895-308C25A12803}">
      <dgm:prSet/>
      <dgm:spPr/>
      <dgm:t>
        <a:bodyPr/>
        <a:lstStyle/>
        <a:p>
          <a:endParaRPr lang="en-US"/>
        </a:p>
      </dgm:t>
    </dgm:pt>
    <dgm:pt modelId="{181D5119-E3E0-417F-A936-4A4CAF60182A}">
      <dgm:prSet/>
      <dgm:spPr/>
      <dgm:t>
        <a:bodyPr/>
        <a:lstStyle/>
        <a:p>
          <a:pPr>
            <a:defRPr b="1"/>
          </a:pPr>
          <a:r>
            <a:rPr lang="en-US"/>
            <a:t>14:30 – 14:40</a:t>
          </a:r>
        </a:p>
      </dgm:t>
    </dgm:pt>
    <dgm:pt modelId="{E8711F47-BB78-464C-9C9F-6AAD0CD182DE}" type="parTrans" cxnId="{CC65A225-6466-4848-A38F-D04F4D97983F}">
      <dgm:prSet/>
      <dgm:spPr/>
      <dgm:t>
        <a:bodyPr/>
        <a:lstStyle/>
        <a:p>
          <a:endParaRPr lang="en-US"/>
        </a:p>
      </dgm:t>
    </dgm:pt>
    <dgm:pt modelId="{D4304507-27C7-4E75-B545-044CBE1B5CD3}" type="sibTrans" cxnId="{CC65A225-6466-4848-A38F-D04F4D97983F}">
      <dgm:prSet/>
      <dgm:spPr/>
      <dgm:t>
        <a:bodyPr/>
        <a:lstStyle/>
        <a:p>
          <a:endParaRPr lang="en-US"/>
        </a:p>
      </dgm:t>
    </dgm:pt>
    <dgm:pt modelId="{FECEC684-A2F8-4162-834F-6F907D6C8E16}">
      <dgm:prSet/>
      <dgm:spPr/>
      <dgm:t>
        <a:bodyPr/>
        <a:lstStyle/>
        <a:p>
          <a:r>
            <a:rPr lang="en-US"/>
            <a:t>Microsoft Certifications and the road to a tech job​</a:t>
          </a:r>
          <a:br>
            <a:rPr lang="en-US"/>
          </a:br>
          <a:r>
            <a:rPr lang="en-US"/>
            <a:t>Speaker Rosen Georgiev​</a:t>
          </a:r>
        </a:p>
      </dgm:t>
    </dgm:pt>
    <dgm:pt modelId="{11A999A8-A6EB-4850-90A4-2B8EDB212A72}" type="parTrans" cxnId="{5E3516E6-391C-4E0D-AAA9-469AD1A3783A}">
      <dgm:prSet/>
      <dgm:spPr/>
      <dgm:t>
        <a:bodyPr/>
        <a:lstStyle/>
        <a:p>
          <a:endParaRPr lang="en-US"/>
        </a:p>
      </dgm:t>
    </dgm:pt>
    <dgm:pt modelId="{A2AB6E76-F188-4B4D-9F6E-740C420DDDE7}" type="sibTrans" cxnId="{5E3516E6-391C-4E0D-AAA9-469AD1A3783A}">
      <dgm:prSet/>
      <dgm:spPr/>
      <dgm:t>
        <a:bodyPr/>
        <a:lstStyle/>
        <a:p>
          <a:endParaRPr lang="en-US"/>
        </a:p>
      </dgm:t>
    </dgm:pt>
    <dgm:pt modelId="{D8EEDAC3-33CF-45DF-AB1E-89F23708E469}">
      <dgm:prSet/>
      <dgm:spPr/>
      <dgm:t>
        <a:bodyPr/>
        <a:lstStyle/>
        <a:p>
          <a:pPr>
            <a:defRPr b="1"/>
          </a:pPr>
          <a:r>
            <a:rPr lang="en-US"/>
            <a:t>14:40 – 14:50</a:t>
          </a:r>
        </a:p>
      </dgm:t>
    </dgm:pt>
    <dgm:pt modelId="{820574E1-6051-4169-80D2-5A0390A60B1C}" type="parTrans" cxnId="{1257147B-9F74-4A70-9349-9FE84C425274}">
      <dgm:prSet/>
      <dgm:spPr/>
      <dgm:t>
        <a:bodyPr/>
        <a:lstStyle/>
        <a:p>
          <a:endParaRPr lang="en-US"/>
        </a:p>
      </dgm:t>
    </dgm:pt>
    <dgm:pt modelId="{BC0BEC79-94DB-4E5C-9082-921B74337D7B}" type="sibTrans" cxnId="{1257147B-9F74-4A70-9349-9FE84C425274}">
      <dgm:prSet/>
      <dgm:spPr/>
      <dgm:t>
        <a:bodyPr/>
        <a:lstStyle/>
        <a:p>
          <a:endParaRPr lang="en-US"/>
        </a:p>
      </dgm:t>
    </dgm:pt>
    <dgm:pt modelId="{CCECA2EA-C68E-4C94-BBD3-ECC3083282B7}">
      <dgm:prSet/>
      <dgm:spPr/>
      <dgm:t>
        <a:bodyPr/>
        <a:lstStyle/>
        <a:p>
          <a:r>
            <a:rPr lang="en-US"/>
            <a:t>Ambassadors showcase - Standing out from the crowd what the ambassadors badge did for me.​</a:t>
          </a:r>
          <a:br>
            <a:rPr lang="en-US"/>
          </a:br>
          <a:r>
            <a:rPr lang="en-US"/>
            <a:t>Speaker Salman Chishti​</a:t>
          </a:r>
        </a:p>
      </dgm:t>
    </dgm:pt>
    <dgm:pt modelId="{C509C048-84CE-421C-8728-CF751B9A4231}" type="parTrans" cxnId="{8A3C5D4A-8CFF-4556-B965-7A968A76C894}">
      <dgm:prSet/>
      <dgm:spPr/>
      <dgm:t>
        <a:bodyPr/>
        <a:lstStyle/>
        <a:p>
          <a:endParaRPr lang="en-US"/>
        </a:p>
      </dgm:t>
    </dgm:pt>
    <dgm:pt modelId="{1259747A-3699-4FAD-B412-3152C8B50B57}" type="sibTrans" cxnId="{8A3C5D4A-8CFF-4556-B965-7A968A76C894}">
      <dgm:prSet/>
      <dgm:spPr/>
      <dgm:t>
        <a:bodyPr/>
        <a:lstStyle/>
        <a:p>
          <a:endParaRPr lang="en-US"/>
        </a:p>
      </dgm:t>
    </dgm:pt>
    <dgm:pt modelId="{CEFD3AFA-3A63-4818-A66F-47A6DC3C41F1}">
      <dgm:prSet/>
      <dgm:spPr/>
      <dgm:t>
        <a:bodyPr/>
        <a:lstStyle/>
        <a:p>
          <a:pPr>
            <a:defRPr b="1"/>
          </a:pPr>
          <a:r>
            <a:rPr lang="en-US"/>
            <a:t>15:00 – 15:20</a:t>
          </a:r>
        </a:p>
      </dgm:t>
    </dgm:pt>
    <dgm:pt modelId="{5246F150-B37D-4297-A010-7D4937468098}" type="parTrans" cxnId="{A0C26D82-EDF5-4DD3-8864-7FF30639FD2B}">
      <dgm:prSet/>
      <dgm:spPr/>
      <dgm:t>
        <a:bodyPr/>
        <a:lstStyle/>
        <a:p>
          <a:endParaRPr lang="en-US"/>
        </a:p>
      </dgm:t>
    </dgm:pt>
    <dgm:pt modelId="{D4021F57-494C-4CD1-8963-43EFF00E9D3F}" type="sibTrans" cxnId="{A0C26D82-EDF5-4DD3-8864-7FF30639FD2B}">
      <dgm:prSet/>
      <dgm:spPr/>
      <dgm:t>
        <a:bodyPr/>
        <a:lstStyle/>
        <a:p>
          <a:endParaRPr lang="en-US"/>
        </a:p>
      </dgm:t>
    </dgm:pt>
    <dgm:pt modelId="{4B91F901-8FB5-4706-B863-9E9DC166A7C4}">
      <dgm:prSet/>
      <dgm:spPr/>
      <dgm:t>
        <a:bodyPr/>
        <a:lstStyle/>
        <a:p>
          <a:r>
            <a:rPr lang="en-US"/>
            <a:t>Ambassadors showcase - Ambassadors in the community – how to work with your dev community​</a:t>
          </a:r>
          <a:br>
            <a:rPr lang="en-US"/>
          </a:br>
          <a:r>
            <a:rPr lang="en-US"/>
            <a:t>Speaker Salman Chishti and Susie Yang​</a:t>
          </a:r>
        </a:p>
      </dgm:t>
    </dgm:pt>
    <dgm:pt modelId="{61B0F616-F9CA-4DC9-B4F8-3102CB868026}" type="parTrans" cxnId="{BD02CDEE-DFD5-43F6-BC7C-061F70B4A674}">
      <dgm:prSet/>
      <dgm:spPr/>
      <dgm:t>
        <a:bodyPr/>
        <a:lstStyle/>
        <a:p>
          <a:endParaRPr lang="en-US"/>
        </a:p>
      </dgm:t>
    </dgm:pt>
    <dgm:pt modelId="{62A9007D-5B91-479F-BD64-EA7E8F0523AB}" type="sibTrans" cxnId="{BD02CDEE-DFD5-43F6-BC7C-061F70B4A674}">
      <dgm:prSet/>
      <dgm:spPr/>
      <dgm:t>
        <a:bodyPr/>
        <a:lstStyle/>
        <a:p>
          <a:endParaRPr lang="en-US"/>
        </a:p>
      </dgm:t>
    </dgm:pt>
    <dgm:pt modelId="{93950761-7425-44F7-BA26-9F514818732F}">
      <dgm:prSet/>
      <dgm:spPr/>
      <dgm:t>
        <a:bodyPr/>
        <a:lstStyle/>
        <a:p>
          <a:pPr>
            <a:defRPr b="1"/>
          </a:pPr>
          <a:r>
            <a:rPr lang="en-US"/>
            <a:t>15:20 – 15:50</a:t>
          </a:r>
        </a:p>
      </dgm:t>
    </dgm:pt>
    <dgm:pt modelId="{F4113FC0-BE85-4129-B415-7A9802151777}" type="parTrans" cxnId="{19813EB2-907A-4A34-8D4C-4AEEF0A6328C}">
      <dgm:prSet/>
      <dgm:spPr/>
      <dgm:t>
        <a:bodyPr/>
        <a:lstStyle/>
        <a:p>
          <a:endParaRPr lang="en-US"/>
        </a:p>
      </dgm:t>
    </dgm:pt>
    <dgm:pt modelId="{3F36181A-4733-4DAC-B66C-0BFA54B6F3C8}" type="sibTrans" cxnId="{19813EB2-907A-4A34-8D4C-4AEEF0A6328C}">
      <dgm:prSet/>
      <dgm:spPr/>
      <dgm:t>
        <a:bodyPr/>
        <a:lstStyle/>
        <a:p>
          <a:endParaRPr lang="en-US"/>
        </a:p>
      </dgm:t>
    </dgm:pt>
    <dgm:pt modelId="{0E54E211-4B18-4993-80C0-67E4564BF4EB}">
      <dgm:prSet/>
      <dgm:spPr/>
      <dgm:t>
        <a:bodyPr/>
        <a:lstStyle/>
        <a:p>
          <a:r>
            <a:rPr lang="en-US"/>
            <a:t>Gaming and Azure - Introduction to ID@Azure a new program to help you learn and make successful games using cloud services​</a:t>
          </a:r>
          <a:br>
            <a:rPr lang="en-US"/>
          </a:br>
          <a:r>
            <a:rPr lang="en-US"/>
            <a:t>Speaker Bruno Capuano​</a:t>
          </a:r>
        </a:p>
      </dgm:t>
    </dgm:pt>
    <dgm:pt modelId="{2C22AB29-7733-48DE-A8D9-BCDBB06590B8}" type="parTrans" cxnId="{2EA004BA-B76D-4CC9-A44F-ED544E988902}">
      <dgm:prSet/>
      <dgm:spPr/>
      <dgm:t>
        <a:bodyPr/>
        <a:lstStyle/>
        <a:p>
          <a:endParaRPr lang="en-US"/>
        </a:p>
      </dgm:t>
    </dgm:pt>
    <dgm:pt modelId="{AF9CAF19-9B30-4989-83F0-B7692B9EA263}" type="sibTrans" cxnId="{2EA004BA-B76D-4CC9-A44F-ED544E988902}">
      <dgm:prSet/>
      <dgm:spPr/>
      <dgm:t>
        <a:bodyPr/>
        <a:lstStyle/>
        <a:p>
          <a:endParaRPr lang="en-US"/>
        </a:p>
      </dgm:t>
    </dgm:pt>
    <dgm:pt modelId="{F6787689-CCEC-4A20-8078-6C18B4C13DDC}">
      <dgm:prSet/>
      <dgm:spPr/>
      <dgm:t>
        <a:bodyPr/>
        <a:lstStyle/>
        <a:p>
          <a:pPr>
            <a:defRPr b="1"/>
          </a:pPr>
          <a:r>
            <a:rPr lang="en-US"/>
            <a:t>15:50 – 16:20</a:t>
          </a:r>
        </a:p>
      </dgm:t>
    </dgm:pt>
    <dgm:pt modelId="{BB7CCE96-0804-428F-A5AC-5EF06C7ABAA4}" type="parTrans" cxnId="{D3A11DDC-733A-49D6-BA39-38D7FDB5FB0B}">
      <dgm:prSet/>
      <dgm:spPr/>
      <dgm:t>
        <a:bodyPr/>
        <a:lstStyle/>
        <a:p>
          <a:endParaRPr lang="en-US"/>
        </a:p>
      </dgm:t>
    </dgm:pt>
    <dgm:pt modelId="{76736AC0-ABE7-44B7-AB4B-089DD63D78EB}" type="sibTrans" cxnId="{D3A11DDC-733A-49D6-BA39-38D7FDB5FB0B}">
      <dgm:prSet/>
      <dgm:spPr/>
      <dgm:t>
        <a:bodyPr/>
        <a:lstStyle/>
        <a:p>
          <a:endParaRPr lang="en-US"/>
        </a:p>
      </dgm:t>
    </dgm:pt>
    <dgm:pt modelId="{DF3AD606-5F48-41C5-9FB6-F727AA77299E}">
      <dgm:prSet/>
      <dgm:spPr/>
      <dgm:t>
        <a:bodyPr/>
        <a:lstStyle/>
        <a:p>
          <a:r>
            <a:rPr lang="en-US"/>
            <a:t>MVP Showcase - Home Automation with the Azure Percept​</a:t>
          </a:r>
          <a:br>
            <a:rPr lang="en-US"/>
          </a:br>
          <a:r>
            <a:rPr lang="en-US"/>
            <a:t>Speaker Peter Gallagher​</a:t>
          </a:r>
        </a:p>
      </dgm:t>
    </dgm:pt>
    <dgm:pt modelId="{6572E371-B530-48DE-AD58-2BED7BA80A37}" type="parTrans" cxnId="{FE557798-5435-491A-8E0A-138F5E6092DD}">
      <dgm:prSet/>
      <dgm:spPr/>
      <dgm:t>
        <a:bodyPr/>
        <a:lstStyle/>
        <a:p>
          <a:endParaRPr lang="en-US"/>
        </a:p>
      </dgm:t>
    </dgm:pt>
    <dgm:pt modelId="{153487E9-5EDE-4763-BE11-D3051CF8DB4F}" type="sibTrans" cxnId="{FE557798-5435-491A-8E0A-138F5E6092DD}">
      <dgm:prSet/>
      <dgm:spPr/>
      <dgm:t>
        <a:bodyPr/>
        <a:lstStyle/>
        <a:p>
          <a:endParaRPr lang="en-US"/>
        </a:p>
      </dgm:t>
    </dgm:pt>
    <dgm:pt modelId="{6B903B83-0497-452B-9993-5713A173C370}">
      <dgm:prSet/>
      <dgm:spPr/>
      <dgm:t>
        <a:bodyPr/>
        <a:lstStyle/>
        <a:p>
          <a:pPr>
            <a:defRPr b="1"/>
          </a:pPr>
          <a:r>
            <a:rPr lang="en-US"/>
            <a:t>16:30 – 17:00</a:t>
          </a:r>
        </a:p>
      </dgm:t>
    </dgm:pt>
    <dgm:pt modelId="{41CBC3CC-C2AD-477B-8EF2-33352D8DE6A6}" type="parTrans" cxnId="{78C7B69F-A77F-43D6-97A3-907131CC1ABE}">
      <dgm:prSet/>
      <dgm:spPr/>
      <dgm:t>
        <a:bodyPr/>
        <a:lstStyle/>
        <a:p>
          <a:endParaRPr lang="en-US"/>
        </a:p>
      </dgm:t>
    </dgm:pt>
    <dgm:pt modelId="{93E9AC66-7D79-41A2-9C3E-C5C5900D430B}" type="sibTrans" cxnId="{78C7B69F-A77F-43D6-97A3-907131CC1ABE}">
      <dgm:prSet/>
      <dgm:spPr/>
      <dgm:t>
        <a:bodyPr/>
        <a:lstStyle/>
        <a:p>
          <a:endParaRPr lang="en-US"/>
        </a:p>
      </dgm:t>
    </dgm:pt>
    <dgm:pt modelId="{88DB8281-A33C-4064-B6D1-EFB360F483F4}">
      <dgm:prSet/>
      <dgm:spPr/>
      <dgm:t>
        <a:bodyPr/>
        <a:lstStyle/>
        <a:p>
          <a:r>
            <a:rPr lang="en-US"/>
            <a:t>Getting Started with Azure Static Web Apps to Host your Resume​</a:t>
          </a:r>
          <a:br>
            <a:rPr lang="en-US"/>
          </a:br>
          <a:r>
            <a:rPr lang="en-US"/>
            <a:t>Speaker Bruno Capuano​</a:t>
          </a:r>
        </a:p>
      </dgm:t>
    </dgm:pt>
    <dgm:pt modelId="{AC7DBE13-334E-4A1B-A4DA-0FF27A445A0A}" type="parTrans" cxnId="{C51ED33B-2330-4C59-A227-2B6EAF87102C}">
      <dgm:prSet/>
      <dgm:spPr/>
      <dgm:t>
        <a:bodyPr/>
        <a:lstStyle/>
        <a:p>
          <a:endParaRPr lang="en-US"/>
        </a:p>
      </dgm:t>
    </dgm:pt>
    <dgm:pt modelId="{3D9E8D0B-498A-44EC-8541-A50C5365F0CE}" type="sibTrans" cxnId="{C51ED33B-2330-4C59-A227-2B6EAF87102C}">
      <dgm:prSet/>
      <dgm:spPr/>
      <dgm:t>
        <a:bodyPr/>
        <a:lstStyle/>
        <a:p>
          <a:endParaRPr lang="en-US"/>
        </a:p>
      </dgm:t>
    </dgm:pt>
    <dgm:pt modelId="{47BC15BD-F0D1-406B-BE4A-573B75B1DDC3}">
      <dgm:prSet/>
      <dgm:spPr/>
      <dgm:t>
        <a:bodyPr/>
        <a:lstStyle/>
        <a:p>
          <a:pPr>
            <a:defRPr b="1"/>
          </a:pPr>
          <a:r>
            <a:rPr lang="en-US"/>
            <a:t>17:00 – 18:00</a:t>
          </a:r>
        </a:p>
      </dgm:t>
    </dgm:pt>
    <dgm:pt modelId="{BEA72004-B6DF-4F1E-B653-986853D16E6F}" type="parTrans" cxnId="{3216C7EE-2083-48DD-9875-18E659EE2929}">
      <dgm:prSet/>
      <dgm:spPr/>
      <dgm:t>
        <a:bodyPr/>
        <a:lstStyle/>
        <a:p>
          <a:endParaRPr lang="en-US"/>
        </a:p>
      </dgm:t>
    </dgm:pt>
    <dgm:pt modelId="{95BED977-7F0D-492F-8493-D9B55C03C76D}" type="sibTrans" cxnId="{3216C7EE-2083-48DD-9875-18E659EE2929}">
      <dgm:prSet/>
      <dgm:spPr/>
      <dgm:t>
        <a:bodyPr/>
        <a:lstStyle/>
        <a:p>
          <a:endParaRPr lang="en-US"/>
        </a:p>
      </dgm:t>
    </dgm:pt>
    <dgm:pt modelId="{2B271712-EC0C-43C1-83F6-2EC99E1D52FF}">
      <dgm:prSet/>
      <dgm:spPr/>
      <dgm:t>
        <a:bodyPr/>
        <a:lstStyle/>
        <a:p>
          <a:r>
            <a:rPr lang="en-US"/>
            <a:t>BUILD AI Gaming Challenge Final​</a:t>
          </a:r>
          <a:br>
            <a:rPr lang="en-US"/>
          </a:br>
          <a:r>
            <a:rPr lang="en-US"/>
            <a:t>Speakers: Stephen Graham/ Bruno Capuano )​</a:t>
          </a:r>
        </a:p>
      </dgm:t>
    </dgm:pt>
    <dgm:pt modelId="{69BBDF36-20E7-4032-A7B2-35A380DD8CF4}" type="parTrans" cxnId="{151B9095-82E9-459B-B665-659B72780247}">
      <dgm:prSet/>
      <dgm:spPr/>
      <dgm:t>
        <a:bodyPr/>
        <a:lstStyle/>
        <a:p>
          <a:endParaRPr lang="en-US"/>
        </a:p>
      </dgm:t>
    </dgm:pt>
    <dgm:pt modelId="{08BE806F-5978-4146-9780-338D43EAFA56}" type="sibTrans" cxnId="{151B9095-82E9-459B-B665-659B72780247}">
      <dgm:prSet/>
      <dgm:spPr/>
      <dgm:t>
        <a:bodyPr/>
        <a:lstStyle/>
        <a:p>
          <a:endParaRPr lang="en-US"/>
        </a:p>
      </dgm:t>
    </dgm:pt>
    <dgm:pt modelId="{46566A4E-2085-47D6-9641-09AD402E49C5}">
      <dgm:prSet/>
      <dgm:spPr/>
      <dgm:t>
        <a:bodyPr/>
        <a:lstStyle/>
        <a:p>
          <a:pPr>
            <a:defRPr b="1"/>
          </a:pPr>
          <a:r>
            <a:rPr lang="en-US"/>
            <a:t>18:00</a:t>
          </a:r>
        </a:p>
      </dgm:t>
    </dgm:pt>
    <dgm:pt modelId="{D9EA6BD3-CA4B-4C28-81CA-E4226B1B3F2F}" type="parTrans" cxnId="{366C3AD2-64F5-48C4-9F1C-3E496705EC58}">
      <dgm:prSet/>
      <dgm:spPr/>
      <dgm:t>
        <a:bodyPr/>
        <a:lstStyle/>
        <a:p>
          <a:endParaRPr lang="en-US"/>
        </a:p>
      </dgm:t>
    </dgm:pt>
    <dgm:pt modelId="{AF62A39D-31A0-4D4F-8256-524A273DA9B9}" type="sibTrans" cxnId="{366C3AD2-64F5-48C4-9F1C-3E496705EC58}">
      <dgm:prSet/>
      <dgm:spPr/>
      <dgm:t>
        <a:bodyPr/>
        <a:lstStyle/>
        <a:p>
          <a:endParaRPr lang="en-US"/>
        </a:p>
      </dgm:t>
    </dgm:pt>
    <dgm:pt modelId="{0E441C38-4AB8-4238-8683-1FE63903B71D}">
      <dgm:prSet/>
      <dgm:spPr/>
      <dgm:t>
        <a:bodyPr/>
        <a:lstStyle/>
        <a:p>
          <a:r>
            <a:rPr lang="en-US"/>
            <a:t>Close and Celebration.​</a:t>
          </a:r>
          <a:br>
            <a:rPr lang="en-US"/>
          </a:br>
          <a:r>
            <a:rPr lang="en-US"/>
            <a:t>Speakers: Bruno Capuano Salman Chishti</a:t>
          </a:r>
        </a:p>
      </dgm:t>
    </dgm:pt>
    <dgm:pt modelId="{F36B8D58-EDC1-4DAC-A69B-2F20A2408DE4}" type="parTrans" cxnId="{235E164E-4F75-442F-A7C9-14FB47294563}">
      <dgm:prSet/>
      <dgm:spPr/>
      <dgm:t>
        <a:bodyPr/>
        <a:lstStyle/>
        <a:p>
          <a:endParaRPr lang="en-US"/>
        </a:p>
      </dgm:t>
    </dgm:pt>
    <dgm:pt modelId="{E50A0C69-F46D-4A9A-AB54-45D60DBB8A7E}" type="sibTrans" cxnId="{235E164E-4F75-442F-A7C9-14FB47294563}">
      <dgm:prSet/>
      <dgm:spPr/>
      <dgm:t>
        <a:bodyPr/>
        <a:lstStyle/>
        <a:p>
          <a:endParaRPr lang="en-US"/>
        </a:p>
      </dgm:t>
    </dgm:pt>
    <dgm:pt modelId="{9DB5F278-0E3B-4D98-9845-C9B5212BE33C}" type="pres">
      <dgm:prSet presAssocID="{AB101A0D-8CF7-4BAF-8CBF-E7A85C31C157}" presName="root" presStyleCnt="0">
        <dgm:presLayoutVars>
          <dgm:chMax/>
          <dgm:chPref/>
          <dgm:animLvl val="lvl"/>
        </dgm:presLayoutVars>
      </dgm:prSet>
      <dgm:spPr/>
    </dgm:pt>
    <dgm:pt modelId="{A41CB4D4-75AD-40C8-B360-B0D9D9A9818B}" type="pres">
      <dgm:prSet presAssocID="{AB101A0D-8CF7-4BAF-8CBF-E7A85C31C157}" presName="divider" presStyleLbl="fgAcc1" presStyleIdx="0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97A74B64-071D-421D-927D-D21B6FAC09D5}" type="pres">
      <dgm:prSet presAssocID="{AB101A0D-8CF7-4BAF-8CBF-E7A85C31C157}" presName="nodes" presStyleCnt="0">
        <dgm:presLayoutVars>
          <dgm:chMax/>
          <dgm:chPref/>
          <dgm:animLvl val="lvl"/>
        </dgm:presLayoutVars>
      </dgm:prSet>
      <dgm:spPr/>
    </dgm:pt>
    <dgm:pt modelId="{71088DA5-3CF9-4B9A-8576-0DCF68EDBDF6}" type="pres">
      <dgm:prSet presAssocID="{0138B350-2C23-42C6-A6A3-96ED931C1F60}" presName="composite" presStyleCnt="0"/>
      <dgm:spPr/>
    </dgm:pt>
    <dgm:pt modelId="{FD787C17-DDAE-45E3-B212-DE2B6AB18572}" type="pres">
      <dgm:prSet presAssocID="{0138B350-2C23-42C6-A6A3-96ED931C1F60}" presName="ConnectorPoint" presStyleLbl="lnNode1" presStyleIdx="0" presStyleCnt="9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F1488DC5-3675-454E-9925-ADAD35845EEB}" type="pres">
      <dgm:prSet presAssocID="{0138B350-2C23-42C6-A6A3-96ED931C1F60}" presName="DropPinPlaceHolder" presStyleCnt="0"/>
      <dgm:spPr/>
    </dgm:pt>
    <dgm:pt modelId="{48F36C07-B5C7-46B8-BC04-26B6C573E016}" type="pres">
      <dgm:prSet presAssocID="{0138B350-2C23-42C6-A6A3-96ED931C1F60}" presName="DropPin" presStyleLbl="alignNode1" presStyleIdx="0" presStyleCnt="9"/>
      <dgm:spPr/>
    </dgm:pt>
    <dgm:pt modelId="{B23C03B1-94F8-4701-9E3C-4B6B60AD9DDA}" type="pres">
      <dgm:prSet presAssocID="{0138B350-2C23-42C6-A6A3-96ED931C1F60}" presName="Ellipse" presStyleLbl="fgAcc1" presStyleIdx="1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E0FE907-E77D-4EF7-8760-0800A36C2DB4}" type="pres">
      <dgm:prSet presAssocID="{0138B350-2C23-42C6-A6A3-96ED931C1F60}" presName="L2TextContainer" presStyleLbl="revTx" presStyleIdx="0" presStyleCnt="18">
        <dgm:presLayoutVars>
          <dgm:bulletEnabled val="1"/>
        </dgm:presLayoutVars>
      </dgm:prSet>
      <dgm:spPr/>
    </dgm:pt>
    <dgm:pt modelId="{C0D01D72-AB0D-49CA-AA64-A653178FD6E2}" type="pres">
      <dgm:prSet presAssocID="{0138B350-2C23-42C6-A6A3-96ED931C1F60}" presName="L1TextContainer" presStyleLbl="revTx" presStyleIdx="1" presStyleCnt="18">
        <dgm:presLayoutVars>
          <dgm:chMax val="1"/>
          <dgm:chPref val="1"/>
          <dgm:bulletEnabled val="1"/>
        </dgm:presLayoutVars>
      </dgm:prSet>
      <dgm:spPr/>
    </dgm:pt>
    <dgm:pt modelId="{AEE5B077-8F81-45A7-9B0E-CF3847317318}" type="pres">
      <dgm:prSet presAssocID="{0138B350-2C23-42C6-A6A3-96ED931C1F60}" presName="ConnectLine" presStyleLbl="sibTrans1D1" presStyleIdx="0" presStyleCnt="9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8EAED71F-514B-47B7-ACB7-8B1511A3F523}" type="pres">
      <dgm:prSet presAssocID="{0138B350-2C23-42C6-A6A3-96ED931C1F60}" presName="EmptyPlaceHolder" presStyleCnt="0"/>
      <dgm:spPr/>
    </dgm:pt>
    <dgm:pt modelId="{9E941418-F39F-4D92-8326-BA243FB27F68}" type="pres">
      <dgm:prSet presAssocID="{D8B14E1E-7E89-4755-B38A-7923038C344B}" presName="spaceBetweenRectangles" presStyleCnt="0"/>
      <dgm:spPr/>
    </dgm:pt>
    <dgm:pt modelId="{D9FFF323-2508-4C16-850A-FBCF1ED49AF1}" type="pres">
      <dgm:prSet presAssocID="{181D5119-E3E0-417F-A936-4A4CAF60182A}" presName="composite" presStyleCnt="0"/>
      <dgm:spPr/>
    </dgm:pt>
    <dgm:pt modelId="{7C412A45-97C8-40EB-8FFB-D919A9FC1CFB}" type="pres">
      <dgm:prSet presAssocID="{181D5119-E3E0-417F-A936-4A4CAF60182A}" presName="ConnectorPoint" presStyleLbl="lnNode1" presStyleIdx="1" presStyleCnt="9"/>
      <dgm:spPr>
        <a:solidFill>
          <a:schemeClr val="accent2">
            <a:hueOff val="-181920"/>
            <a:satOff val="-10491"/>
            <a:lumOff val="107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4718BD76-AD5A-4AB4-9740-6687BB034C46}" type="pres">
      <dgm:prSet presAssocID="{181D5119-E3E0-417F-A936-4A4CAF60182A}" presName="DropPinPlaceHolder" presStyleCnt="0"/>
      <dgm:spPr/>
    </dgm:pt>
    <dgm:pt modelId="{4642A1E6-0B54-4C7E-9143-17A7C32546E9}" type="pres">
      <dgm:prSet presAssocID="{181D5119-E3E0-417F-A936-4A4CAF60182A}" presName="DropPin" presStyleLbl="alignNode1" presStyleIdx="1" presStyleCnt="9"/>
      <dgm:spPr/>
    </dgm:pt>
    <dgm:pt modelId="{20290697-BF29-4EB0-9ECC-18BD10D8FDD0}" type="pres">
      <dgm:prSet presAssocID="{181D5119-E3E0-417F-A936-4A4CAF60182A}" presName="Ellipse" presStyleLbl="fgAcc1" presStyleIdx="2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01B82B6B-DDB0-4E47-827A-589BA6444EAF}" type="pres">
      <dgm:prSet presAssocID="{181D5119-E3E0-417F-A936-4A4CAF60182A}" presName="L2TextContainer" presStyleLbl="revTx" presStyleIdx="2" presStyleCnt="18">
        <dgm:presLayoutVars>
          <dgm:bulletEnabled val="1"/>
        </dgm:presLayoutVars>
      </dgm:prSet>
      <dgm:spPr/>
    </dgm:pt>
    <dgm:pt modelId="{8F5F351C-64DA-46DB-B98A-E1E155B5760E}" type="pres">
      <dgm:prSet presAssocID="{181D5119-E3E0-417F-A936-4A4CAF60182A}" presName="L1TextContainer" presStyleLbl="revTx" presStyleIdx="3" presStyleCnt="18">
        <dgm:presLayoutVars>
          <dgm:chMax val="1"/>
          <dgm:chPref val="1"/>
          <dgm:bulletEnabled val="1"/>
        </dgm:presLayoutVars>
      </dgm:prSet>
      <dgm:spPr/>
    </dgm:pt>
    <dgm:pt modelId="{F7EA3FEF-F6F0-4C03-8BFA-2C2B1755DE43}" type="pres">
      <dgm:prSet presAssocID="{181D5119-E3E0-417F-A936-4A4CAF60182A}" presName="ConnectLine" presStyleLbl="sibTrans1D1" presStyleIdx="1" presStyleCnt="9"/>
      <dgm:spPr>
        <a:noFill/>
        <a:ln w="1270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dash"/>
          <a:miter lim="800000"/>
        </a:ln>
        <a:effectLst/>
      </dgm:spPr>
    </dgm:pt>
    <dgm:pt modelId="{96F72CEE-DB7D-4AC0-A256-47CB7B72D020}" type="pres">
      <dgm:prSet presAssocID="{181D5119-E3E0-417F-A936-4A4CAF60182A}" presName="EmptyPlaceHolder" presStyleCnt="0"/>
      <dgm:spPr/>
    </dgm:pt>
    <dgm:pt modelId="{CA6CE276-1E9D-4A35-B1F8-28D3815996F9}" type="pres">
      <dgm:prSet presAssocID="{D4304507-27C7-4E75-B545-044CBE1B5CD3}" presName="spaceBetweenRectangles" presStyleCnt="0"/>
      <dgm:spPr/>
    </dgm:pt>
    <dgm:pt modelId="{C2E52B27-4350-4BDC-9657-CA6F2B4F1186}" type="pres">
      <dgm:prSet presAssocID="{D8EEDAC3-33CF-45DF-AB1E-89F23708E469}" presName="composite" presStyleCnt="0"/>
      <dgm:spPr/>
    </dgm:pt>
    <dgm:pt modelId="{E1886A2E-EC0B-4F6F-B648-1D101C308BD2}" type="pres">
      <dgm:prSet presAssocID="{D8EEDAC3-33CF-45DF-AB1E-89F23708E469}" presName="ConnectorPoint" presStyleLbl="lnNode1" presStyleIdx="2" presStyleCnt="9"/>
      <dgm:spPr>
        <a:solidFill>
          <a:schemeClr val="accent2">
            <a:hueOff val="-363841"/>
            <a:satOff val="-20982"/>
            <a:lumOff val="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93E91D71-0DFC-4121-A119-C0E3E0EE760A}" type="pres">
      <dgm:prSet presAssocID="{D8EEDAC3-33CF-45DF-AB1E-89F23708E469}" presName="DropPinPlaceHolder" presStyleCnt="0"/>
      <dgm:spPr/>
    </dgm:pt>
    <dgm:pt modelId="{623ABDBB-6A62-4C14-9915-3EDDD92BF7C9}" type="pres">
      <dgm:prSet presAssocID="{D8EEDAC3-33CF-45DF-AB1E-89F23708E469}" presName="DropPin" presStyleLbl="alignNode1" presStyleIdx="2" presStyleCnt="9"/>
      <dgm:spPr/>
    </dgm:pt>
    <dgm:pt modelId="{09CD1687-6A15-4BA0-9817-E71749175C8B}" type="pres">
      <dgm:prSet presAssocID="{D8EEDAC3-33CF-45DF-AB1E-89F23708E469}" presName="Ellipse" presStyleLbl="fgAcc1" presStyleIdx="3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2CFC65F-37F2-4B13-88D7-65A3AD94A64F}" type="pres">
      <dgm:prSet presAssocID="{D8EEDAC3-33CF-45DF-AB1E-89F23708E469}" presName="L2TextContainer" presStyleLbl="revTx" presStyleIdx="4" presStyleCnt="18">
        <dgm:presLayoutVars>
          <dgm:bulletEnabled val="1"/>
        </dgm:presLayoutVars>
      </dgm:prSet>
      <dgm:spPr/>
    </dgm:pt>
    <dgm:pt modelId="{1C10A605-66D4-4941-B65E-5C5ACE96204C}" type="pres">
      <dgm:prSet presAssocID="{D8EEDAC3-33CF-45DF-AB1E-89F23708E469}" presName="L1TextContainer" presStyleLbl="revTx" presStyleIdx="5" presStyleCnt="18">
        <dgm:presLayoutVars>
          <dgm:chMax val="1"/>
          <dgm:chPref val="1"/>
          <dgm:bulletEnabled val="1"/>
        </dgm:presLayoutVars>
      </dgm:prSet>
      <dgm:spPr/>
    </dgm:pt>
    <dgm:pt modelId="{A3CC2431-46C2-459B-8B87-0575ED4BA883}" type="pres">
      <dgm:prSet presAssocID="{D8EEDAC3-33CF-45DF-AB1E-89F23708E469}" presName="ConnectLine" presStyleLbl="sibTrans1D1" presStyleIdx="2" presStyleCnt="9"/>
      <dgm:spPr>
        <a:noFill/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dash"/>
          <a:miter lim="800000"/>
        </a:ln>
        <a:effectLst/>
      </dgm:spPr>
    </dgm:pt>
    <dgm:pt modelId="{DFDA78E9-C818-49A9-9636-D640AC423425}" type="pres">
      <dgm:prSet presAssocID="{D8EEDAC3-33CF-45DF-AB1E-89F23708E469}" presName="EmptyPlaceHolder" presStyleCnt="0"/>
      <dgm:spPr/>
    </dgm:pt>
    <dgm:pt modelId="{04932CFC-4EC9-4729-8FF6-752B338C9C0D}" type="pres">
      <dgm:prSet presAssocID="{BC0BEC79-94DB-4E5C-9082-921B74337D7B}" presName="spaceBetweenRectangles" presStyleCnt="0"/>
      <dgm:spPr/>
    </dgm:pt>
    <dgm:pt modelId="{C4081629-B7F7-4E46-A62E-FA2EF3B11643}" type="pres">
      <dgm:prSet presAssocID="{CEFD3AFA-3A63-4818-A66F-47A6DC3C41F1}" presName="composite" presStyleCnt="0"/>
      <dgm:spPr/>
    </dgm:pt>
    <dgm:pt modelId="{826CF05A-77D4-4EB9-BDA6-29AC2728E809}" type="pres">
      <dgm:prSet presAssocID="{CEFD3AFA-3A63-4818-A66F-47A6DC3C41F1}" presName="ConnectorPoint" presStyleLbl="lnNode1" presStyleIdx="3" presStyleCnt="9"/>
      <dgm:spPr>
        <a:solidFill>
          <a:schemeClr val="accent2">
            <a:hueOff val="-545761"/>
            <a:satOff val="-31473"/>
            <a:lumOff val="323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6C8A901-5A68-485F-86B8-32CEE09A0982}" type="pres">
      <dgm:prSet presAssocID="{CEFD3AFA-3A63-4818-A66F-47A6DC3C41F1}" presName="DropPinPlaceHolder" presStyleCnt="0"/>
      <dgm:spPr/>
    </dgm:pt>
    <dgm:pt modelId="{E9BC360F-E0E7-48D3-82FD-C2A92F3F55EC}" type="pres">
      <dgm:prSet presAssocID="{CEFD3AFA-3A63-4818-A66F-47A6DC3C41F1}" presName="DropPin" presStyleLbl="alignNode1" presStyleIdx="3" presStyleCnt="9"/>
      <dgm:spPr/>
    </dgm:pt>
    <dgm:pt modelId="{FF758768-E7B1-482D-8B4C-0B155C16756C}" type="pres">
      <dgm:prSet presAssocID="{CEFD3AFA-3A63-4818-A66F-47A6DC3C41F1}" presName="Ellipse" presStyleLbl="fgAcc1" presStyleIdx="4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39EE01-7B83-457F-AE7A-15EF603146CF}" type="pres">
      <dgm:prSet presAssocID="{CEFD3AFA-3A63-4818-A66F-47A6DC3C41F1}" presName="L2TextContainer" presStyleLbl="revTx" presStyleIdx="6" presStyleCnt="18">
        <dgm:presLayoutVars>
          <dgm:bulletEnabled val="1"/>
        </dgm:presLayoutVars>
      </dgm:prSet>
      <dgm:spPr/>
    </dgm:pt>
    <dgm:pt modelId="{0733EDAC-ADF5-4980-8497-E746DB624368}" type="pres">
      <dgm:prSet presAssocID="{CEFD3AFA-3A63-4818-A66F-47A6DC3C41F1}" presName="L1TextContainer" presStyleLbl="revTx" presStyleIdx="7" presStyleCnt="18">
        <dgm:presLayoutVars>
          <dgm:chMax val="1"/>
          <dgm:chPref val="1"/>
          <dgm:bulletEnabled val="1"/>
        </dgm:presLayoutVars>
      </dgm:prSet>
      <dgm:spPr/>
    </dgm:pt>
    <dgm:pt modelId="{519EDBC5-90F6-4884-B749-177C8E783709}" type="pres">
      <dgm:prSet presAssocID="{CEFD3AFA-3A63-4818-A66F-47A6DC3C41F1}" presName="ConnectLine" presStyleLbl="sibTrans1D1" presStyleIdx="3" presStyleCnt="9"/>
      <dgm:spPr>
        <a:noFill/>
        <a:ln w="1270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dash"/>
          <a:miter lim="800000"/>
        </a:ln>
        <a:effectLst/>
      </dgm:spPr>
    </dgm:pt>
    <dgm:pt modelId="{77E88D95-B58C-4F79-A20E-C3B800FD154B}" type="pres">
      <dgm:prSet presAssocID="{CEFD3AFA-3A63-4818-A66F-47A6DC3C41F1}" presName="EmptyPlaceHolder" presStyleCnt="0"/>
      <dgm:spPr/>
    </dgm:pt>
    <dgm:pt modelId="{8551537B-D5FB-41F8-8F8D-8D8A36D4ECC3}" type="pres">
      <dgm:prSet presAssocID="{D4021F57-494C-4CD1-8963-43EFF00E9D3F}" presName="spaceBetweenRectangles" presStyleCnt="0"/>
      <dgm:spPr/>
    </dgm:pt>
    <dgm:pt modelId="{E507EBF3-C43C-459E-9D4F-BDC565DDDC0E}" type="pres">
      <dgm:prSet presAssocID="{93950761-7425-44F7-BA26-9F514818732F}" presName="composite" presStyleCnt="0"/>
      <dgm:spPr/>
    </dgm:pt>
    <dgm:pt modelId="{4EFF0891-9E52-4189-94F1-69467F3D9C3F}" type="pres">
      <dgm:prSet presAssocID="{93950761-7425-44F7-BA26-9F514818732F}" presName="ConnectorPoint" presStyleLbl="lnNode1" presStyleIdx="4" presStyleCnt="9"/>
      <dgm:spPr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EB6A983-3672-4DED-8287-8BD4A42C7F4E}" type="pres">
      <dgm:prSet presAssocID="{93950761-7425-44F7-BA26-9F514818732F}" presName="DropPinPlaceHolder" presStyleCnt="0"/>
      <dgm:spPr/>
    </dgm:pt>
    <dgm:pt modelId="{9FAC56A2-3C28-4762-B736-A07F8B4B4521}" type="pres">
      <dgm:prSet presAssocID="{93950761-7425-44F7-BA26-9F514818732F}" presName="DropPin" presStyleLbl="alignNode1" presStyleIdx="4" presStyleCnt="9"/>
      <dgm:spPr/>
    </dgm:pt>
    <dgm:pt modelId="{6AFC1EAB-54B9-46EF-ACD7-2CE737FE0198}" type="pres">
      <dgm:prSet presAssocID="{93950761-7425-44F7-BA26-9F514818732F}" presName="Ellipse" presStyleLbl="fgAcc1" presStyleIdx="5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A1BFD213-C467-4FBC-BC55-0903CB5AE23C}" type="pres">
      <dgm:prSet presAssocID="{93950761-7425-44F7-BA26-9F514818732F}" presName="L2TextContainer" presStyleLbl="revTx" presStyleIdx="8" presStyleCnt="18">
        <dgm:presLayoutVars>
          <dgm:bulletEnabled val="1"/>
        </dgm:presLayoutVars>
      </dgm:prSet>
      <dgm:spPr/>
    </dgm:pt>
    <dgm:pt modelId="{F2C0098C-4D07-4373-A900-77C17E553147}" type="pres">
      <dgm:prSet presAssocID="{93950761-7425-44F7-BA26-9F514818732F}" presName="L1TextContainer" presStyleLbl="revTx" presStyleIdx="9" presStyleCnt="18">
        <dgm:presLayoutVars>
          <dgm:chMax val="1"/>
          <dgm:chPref val="1"/>
          <dgm:bulletEnabled val="1"/>
        </dgm:presLayoutVars>
      </dgm:prSet>
      <dgm:spPr/>
    </dgm:pt>
    <dgm:pt modelId="{F607C177-B60E-4D19-9761-2C54121E802E}" type="pres">
      <dgm:prSet presAssocID="{93950761-7425-44F7-BA26-9F514818732F}" presName="ConnectLine" presStyleLbl="sibTrans1D1" presStyleIdx="4" presStyleCnt="9"/>
      <dgm:spPr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gm:spPr>
    </dgm:pt>
    <dgm:pt modelId="{729C139B-BF89-41AA-880A-A6EA95AA6408}" type="pres">
      <dgm:prSet presAssocID="{93950761-7425-44F7-BA26-9F514818732F}" presName="EmptyPlaceHolder" presStyleCnt="0"/>
      <dgm:spPr/>
    </dgm:pt>
    <dgm:pt modelId="{EB8FD19D-8E0C-4A90-8A1D-5BB70112D56C}" type="pres">
      <dgm:prSet presAssocID="{3F36181A-4733-4DAC-B66C-0BFA54B6F3C8}" presName="spaceBetweenRectangles" presStyleCnt="0"/>
      <dgm:spPr/>
    </dgm:pt>
    <dgm:pt modelId="{0B729C6A-89A4-41FB-8C01-DE2ACF2B1DD1}" type="pres">
      <dgm:prSet presAssocID="{F6787689-CCEC-4A20-8078-6C18B4C13DDC}" presName="composite" presStyleCnt="0"/>
      <dgm:spPr/>
    </dgm:pt>
    <dgm:pt modelId="{4B6A46BA-38C8-4EFF-A09E-51932452005B}" type="pres">
      <dgm:prSet presAssocID="{F6787689-CCEC-4A20-8078-6C18B4C13DDC}" presName="ConnectorPoint" presStyleLbl="lnNode1" presStyleIdx="5" presStyleCnt="9"/>
      <dgm:spPr>
        <a:solidFill>
          <a:schemeClr val="accent2">
            <a:hueOff val="-909602"/>
            <a:satOff val="-52455"/>
            <a:lumOff val="5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D1C1DE46-1D45-4A3A-A3A9-2D758E0DE2AD}" type="pres">
      <dgm:prSet presAssocID="{F6787689-CCEC-4A20-8078-6C18B4C13DDC}" presName="DropPinPlaceHolder" presStyleCnt="0"/>
      <dgm:spPr/>
    </dgm:pt>
    <dgm:pt modelId="{02EA7FD0-A778-4893-8147-3EBCE1AC1CA2}" type="pres">
      <dgm:prSet presAssocID="{F6787689-CCEC-4A20-8078-6C18B4C13DDC}" presName="DropPin" presStyleLbl="alignNode1" presStyleIdx="5" presStyleCnt="9"/>
      <dgm:spPr/>
    </dgm:pt>
    <dgm:pt modelId="{034C983D-C007-416A-AE31-62CDCB38ADFA}" type="pres">
      <dgm:prSet presAssocID="{F6787689-CCEC-4A20-8078-6C18B4C13DDC}" presName="Ellipse" presStyleLbl="fgAcc1" presStyleIdx="6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63360EA2-D719-44FC-BBB5-483DF788E85D}" type="pres">
      <dgm:prSet presAssocID="{F6787689-CCEC-4A20-8078-6C18B4C13DDC}" presName="L2TextContainer" presStyleLbl="revTx" presStyleIdx="10" presStyleCnt="18">
        <dgm:presLayoutVars>
          <dgm:bulletEnabled val="1"/>
        </dgm:presLayoutVars>
      </dgm:prSet>
      <dgm:spPr/>
    </dgm:pt>
    <dgm:pt modelId="{DA3A7E94-3D5B-4977-8830-01683F4837E2}" type="pres">
      <dgm:prSet presAssocID="{F6787689-CCEC-4A20-8078-6C18B4C13DDC}" presName="L1TextContainer" presStyleLbl="revTx" presStyleIdx="11" presStyleCnt="18">
        <dgm:presLayoutVars>
          <dgm:chMax val="1"/>
          <dgm:chPref val="1"/>
          <dgm:bulletEnabled val="1"/>
        </dgm:presLayoutVars>
      </dgm:prSet>
      <dgm:spPr/>
    </dgm:pt>
    <dgm:pt modelId="{68852328-D581-465F-88FA-4ECEBED6F282}" type="pres">
      <dgm:prSet presAssocID="{F6787689-CCEC-4A20-8078-6C18B4C13DDC}" presName="ConnectLine" presStyleLbl="sibTrans1D1" presStyleIdx="5" presStyleCnt="9"/>
      <dgm:spPr>
        <a:noFill/>
        <a:ln w="1270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dash"/>
          <a:miter lim="800000"/>
        </a:ln>
        <a:effectLst/>
      </dgm:spPr>
    </dgm:pt>
    <dgm:pt modelId="{64091A79-F289-4EBC-91AE-85F53833FB62}" type="pres">
      <dgm:prSet presAssocID="{F6787689-CCEC-4A20-8078-6C18B4C13DDC}" presName="EmptyPlaceHolder" presStyleCnt="0"/>
      <dgm:spPr/>
    </dgm:pt>
    <dgm:pt modelId="{67ED29D8-8604-4732-B9A7-BDF18471930E}" type="pres">
      <dgm:prSet presAssocID="{76736AC0-ABE7-44B7-AB4B-089DD63D78EB}" presName="spaceBetweenRectangles" presStyleCnt="0"/>
      <dgm:spPr/>
    </dgm:pt>
    <dgm:pt modelId="{575B85A9-1A01-41CF-8382-34CD2B534525}" type="pres">
      <dgm:prSet presAssocID="{6B903B83-0497-452B-9993-5713A173C370}" presName="composite" presStyleCnt="0"/>
      <dgm:spPr/>
    </dgm:pt>
    <dgm:pt modelId="{CB18ACB8-DC6A-490B-B878-A1A36A46C160}" type="pres">
      <dgm:prSet presAssocID="{6B903B83-0497-452B-9993-5713A173C370}" presName="ConnectorPoint" presStyleLbl="lnNode1" presStyleIdx="6" presStyleCnt="9"/>
      <dgm:spPr>
        <a:solidFill>
          <a:schemeClr val="accent2">
            <a:hueOff val="-1091522"/>
            <a:satOff val="-62946"/>
            <a:lumOff val="647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6D6D01A8-A1E0-451A-B8B2-ACDA9FFDAD90}" type="pres">
      <dgm:prSet presAssocID="{6B903B83-0497-452B-9993-5713A173C370}" presName="DropPinPlaceHolder" presStyleCnt="0"/>
      <dgm:spPr/>
    </dgm:pt>
    <dgm:pt modelId="{3218E3D7-96A2-43D9-87C3-8AE340FDC1A5}" type="pres">
      <dgm:prSet presAssocID="{6B903B83-0497-452B-9993-5713A173C370}" presName="DropPin" presStyleLbl="alignNode1" presStyleIdx="6" presStyleCnt="9"/>
      <dgm:spPr/>
    </dgm:pt>
    <dgm:pt modelId="{3FF14319-2453-42BF-A685-20AB3413C477}" type="pres">
      <dgm:prSet presAssocID="{6B903B83-0497-452B-9993-5713A173C370}" presName="Ellipse" presStyleLbl="fgAcc1" presStyleIdx="7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4DE2731-C392-44B5-8B1B-EBDEBC7207B2}" type="pres">
      <dgm:prSet presAssocID="{6B903B83-0497-452B-9993-5713A173C370}" presName="L2TextContainer" presStyleLbl="revTx" presStyleIdx="12" presStyleCnt="18">
        <dgm:presLayoutVars>
          <dgm:bulletEnabled val="1"/>
        </dgm:presLayoutVars>
      </dgm:prSet>
      <dgm:spPr/>
    </dgm:pt>
    <dgm:pt modelId="{9E6212B3-7708-46A3-A4BA-D655459B1340}" type="pres">
      <dgm:prSet presAssocID="{6B903B83-0497-452B-9993-5713A173C370}" presName="L1TextContainer" presStyleLbl="revTx" presStyleIdx="13" presStyleCnt="18">
        <dgm:presLayoutVars>
          <dgm:chMax val="1"/>
          <dgm:chPref val="1"/>
          <dgm:bulletEnabled val="1"/>
        </dgm:presLayoutVars>
      </dgm:prSet>
      <dgm:spPr/>
    </dgm:pt>
    <dgm:pt modelId="{98AB2835-0134-478C-A7C9-25219BFA270B}" type="pres">
      <dgm:prSet presAssocID="{6B903B83-0497-452B-9993-5713A173C370}" presName="ConnectLine" presStyleLbl="sibTrans1D1" presStyleIdx="6" presStyleCnt="9"/>
      <dgm:spPr>
        <a:noFill/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dash"/>
          <a:miter lim="800000"/>
        </a:ln>
        <a:effectLst/>
      </dgm:spPr>
    </dgm:pt>
    <dgm:pt modelId="{50491BF8-0CC9-4CFD-A8B9-2A87DAD896D1}" type="pres">
      <dgm:prSet presAssocID="{6B903B83-0497-452B-9993-5713A173C370}" presName="EmptyPlaceHolder" presStyleCnt="0"/>
      <dgm:spPr/>
    </dgm:pt>
    <dgm:pt modelId="{43BAEB1B-5A6B-49AF-A2F3-DE8530B5726F}" type="pres">
      <dgm:prSet presAssocID="{93E9AC66-7D79-41A2-9C3E-C5C5900D430B}" presName="spaceBetweenRectangles" presStyleCnt="0"/>
      <dgm:spPr/>
    </dgm:pt>
    <dgm:pt modelId="{4E0CE130-850D-4EBC-9FE1-91B33C824CF9}" type="pres">
      <dgm:prSet presAssocID="{47BC15BD-F0D1-406B-BE4A-573B75B1DDC3}" presName="composite" presStyleCnt="0"/>
      <dgm:spPr/>
    </dgm:pt>
    <dgm:pt modelId="{3C7A1EA6-4054-46FA-A34D-7C12959006D4}" type="pres">
      <dgm:prSet presAssocID="{47BC15BD-F0D1-406B-BE4A-573B75B1DDC3}" presName="ConnectorPoint" presStyleLbl="lnNode1" presStyleIdx="7" presStyleCnt="9"/>
      <dgm:spPr>
        <a:solidFill>
          <a:schemeClr val="accent2">
            <a:hueOff val="-1273443"/>
            <a:satOff val="-73437"/>
            <a:lumOff val="754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E0CAD50C-80A9-47B9-943D-32B0E028957E}" type="pres">
      <dgm:prSet presAssocID="{47BC15BD-F0D1-406B-BE4A-573B75B1DDC3}" presName="DropPinPlaceHolder" presStyleCnt="0"/>
      <dgm:spPr/>
    </dgm:pt>
    <dgm:pt modelId="{1A4EFD89-8D01-4822-B067-BBD310A43EDB}" type="pres">
      <dgm:prSet presAssocID="{47BC15BD-F0D1-406B-BE4A-573B75B1DDC3}" presName="DropPin" presStyleLbl="alignNode1" presStyleIdx="7" presStyleCnt="9"/>
      <dgm:spPr/>
    </dgm:pt>
    <dgm:pt modelId="{07064F5F-DF41-411E-AAB6-4225FB1623B8}" type="pres">
      <dgm:prSet presAssocID="{47BC15BD-F0D1-406B-BE4A-573B75B1DDC3}" presName="Ellipse" presStyleLbl="fgAcc1" presStyleIdx="8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BF4F0A5A-D38B-43C0-90BF-33910FA24C64}" type="pres">
      <dgm:prSet presAssocID="{47BC15BD-F0D1-406B-BE4A-573B75B1DDC3}" presName="L2TextContainer" presStyleLbl="revTx" presStyleIdx="14" presStyleCnt="18">
        <dgm:presLayoutVars>
          <dgm:bulletEnabled val="1"/>
        </dgm:presLayoutVars>
      </dgm:prSet>
      <dgm:spPr/>
    </dgm:pt>
    <dgm:pt modelId="{5B79EB45-D77F-40E6-A684-8D2C39CBE843}" type="pres">
      <dgm:prSet presAssocID="{47BC15BD-F0D1-406B-BE4A-573B75B1DDC3}" presName="L1TextContainer" presStyleLbl="revTx" presStyleIdx="15" presStyleCnt="18">
        <dgm:presLayoutVars>
          <dgm:chMax val="1"/>
          <dgm:chPref val="1"/>
          <dgm:bulletEnabled val="1"/>
        </dgm:presLayoutVars>
      </dgm:prSet>
      <dgm:spPr/>
    </dgm:pt>
    <dgm:pt modelId="{E0957BAB-555C-4B9C-86A3-E55993E0DB1F}" type="pres">
      <dgm:prSet presAssocID="{47BC15BD-F0D1-406B-BE4A-573B75B1DDC3}" presName="ConnectLine" presStyleLbl="sibTrans1D1" presStyleIdx="7" presStyleCnt="9"/>
      <dgm:spPr>
        <a:noFill/>
        <a:ln w="1270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dash"/>
          <a:miter lim="800000"/>
        </a:ln>
        <a:effectLst/>
      </dgm:spPr>
    </dgm:pt>
    <dgm:pt modelId="{D43B7729-E261-4F2E-842D-B82C377FFCD8}" type="pres">
      <dgm:prSet presAssocID="{47BC15BD-F0D1-406B-BE4A-573B75B1DDC3}" presName="EmptyPlaceHolder" presStyleCnt="0"/>
      <dgm:spPr/>
    </dgm:pt>
    <dgm:pt modelId="{9760E6D3-E072-41D7-A30D-162E649502BB}" type="pres">
      <dgm:prSet presAssocID="{95BED977-7F0D-492F-8493-D9B55C03C76D}" presName="spaceBetweenRectangles" presStyleCnt="0"/>
      <dgm:spPr/>
    </dgm:pt>
    <dgm:pt modelId="{E44457A6-1C2A-4F0F-ABBC-B8B510E76E05}" type="pres">
      <dgm:prSet presAssocID="{46566A4E-2085-47D6-9641-09AD402E49C5}" presName="composite" presStyleCnt="0"/>
      <dgm:spPr/>
    </dgm:pt>
    <dgm:pt modelId="{0418133E-B308-4959-872F-416DC855D1E6}" type="pres">
      <dgm:prSet presAssocID="{46566A4E-2085-47D6-9641-09AD402E49C5}" presName="ConnectorPoint" presStyleLbl="lnNode1" presStyleIdx="8" presStyleCnt="9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AE84293E-9F21-45A4-8A9E-E3491D8610A9}" type="pres">
      <dgm:prSet presAssocID="{46566A4E-2085-47D6-9641-09AD402E49C5}" presName="DropPinPlaceHolder" presStyleCnt="0"/>
      <dgm:spPr/>
    </dgm:pt>
    <dgm:pt modelId="{68742BEA-755B-48DB-BE19-9FBCDB85FAA0}" type="pres">
      <dgm:prSet presAssocID="{46566A4E-2085-47D6-9641-09AD402E49C5}" presName="DropPin" presStyleLbl="alignNode1" presStyleIdx="8" presStyleCnt="9"/>
      <dgm:spPr/>
    </dgm:pt>
    <dgm:pt modelId="{A82D4778-A740-473A-9F0D-5578B3EB1944}" type="pres">
      <dgm:prSet presAssocID="{46566A4E-2085-47D6-9641-09AD402E49C5}" presName="Ellipse" presStyleLbl="fgAcc1" presStyleIdx="9" presStyleCnt="10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E96FBFA-AE0C-4A44-97DB-1A6CD8B03E26}" type="pres">
      <dgm:prSet presAssocID="{46566A4E-2085-47D6-9641-09AD402E49C5}" presName="L2TextContainer" presStyleLbl="revTx" presStyleIdx="16" presStyleCnt="18">
        <dgm:presLayoutVars>
          <dgm:bulletEnabled val="1"/>
        </dgm:presLayoutVars>
      </dgm:prSet>
      <dgm:spPr/>
    </dgm:pt>
    <dgm:pt modelId="{0DFBEB3D-8F69-4110-8012-0C863F7F2A1D}" type="pres">
      <dgm:prSet presAssocID="{46566A4E-2085-47D6-9641-09AD402E49C5}" presName="L1TextContainer" presStyleLbl="revTx" presStyleIdx="17" presStyleCnt="18">
        <dgm:presLayoutVars>
          <dgm:chMax val="1"/>
          <dgm:chPref val="1"/>
          <dgm:bulletEnabled val="1"/>
        </dgm:presLayoutVars>
      </dgm:prSet>
      <dgm:spPr/>
    </dgm:pt>
    <dgm:pt modelId="{52E1FF69-C34A-42D7-9D85-735BA41353B9}" type="pres">
      <dgm:prSet presAssocID="{46566A4E-2085-47D6-9641-09AD402E49C5}" presName="ConnectLine" presStyleLbl="sibTrans1D1" presStyleIdx="8" presStyleCnt="9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601749AA-7112-4636-8E71-EBE229391307}" type="pres">
      <dgm:prSet presAssocID="{46566A4E-2085-47D6-9641-09AD402E49C5}" presName="EmptyPlaceHolder" presStyleCnt="0"/>
      <dgm:spPr/>
    </dgm:pt>
  </dgm:ptLst>
  <dgm:cxnLst>
    <dgm:cxn modelId="{47126904-0E9B-427C-8541-D282587690C4}" type="presOf" srcId="{3C6A9413-08E2-4A06-BA65-492CA6954E86}" destId="{0E0FE907-E77D-4EF7-8760-0800A36C2DB4}" srcOrd="0" destOrd="0" presId="urn:microsoft.com/office/officeart/2017/3/layout/DropPinTimeline"/>
    <dgm:cxn modelId="{4FD5BF17-DD7D-4801-B703-CE1920DD8C21}" type="presOf" srcId="{0138B350-2C23-42C6-A6A3-96ED931C1F60}" destId="{C0D01D72-AB0D-49CA-AA64-A653178FD6E2}" srcOrd="0" destOrd="0" presId="urn:microsoft.com/office/officeart/2017/3/layout/DropPinTimeline"/>
    <dgm:cxn modelId="{2CC9251B-5991-41BB-918D-E236EA53949B}" type="presOf" srcId="{181D5119-E3E0-417F-A936-4A4CAF60182A}" destId="{8F5F351C-64DA-46DB-B98A-E1E155B5760E}" srcOrd="0" destOrd="0" presId="urn:microsoft.com/office/officeart/2017/3/layout/DropPinTimeline"/>
    <dgm:cxn modelId="{03BEF61B-D9D8-45B1-B62F-7301E836FB8F}" type="presOf" srcId="{0E441C38-4AB8-4238-8683-1FE63903B71D}" destId="{8E96FBFA-AE0C-4A44-97DB-1A6CD8B03E26}" srcOrd="0" destOrd="0" presId="urn:microsoft.com/office/officeart/2017/3/layout/DropPinTimeline"/>
    <dgm:cxn modelId="{F7E07825-3C30-433D-8507-5473BDE4C7EA}" type="presOf" srcId="{CCECA2EA-C68E-4C94-BBD3-ECC3083282B7}" destId="{B2CFC65F-37F2-4B13-88D7-65A3AD94A64F}" srcOrd="0" destOrd="0" presId="urn:microsoft.com/office/officeart/2017/3/layout/DropPinTimeline"/>
    <dgm:cxn modelId="{CC65A225-6466-4848-A38F-D04F4D97983F}" srcId="{AB101A0D-8CF7-4BAF-8CBF-E7A85C31C157}" destId="{181D5119-E3E0-417F-A936-4A4CAF60182A}" srcOrd="1" destOrd="0" parTransId="{E8711F47-BB78-464C-9C9F-6AAD0CD182DE}" sibTransId="{D4304507-27C7-4E75-B545-044CBE1B5CD3}"/>
    <dgm:cxn modelId="{0BB9142F-4F77-4931-BE41-92E3DC1C96DD}" type="presOf" srcId="{F6787689-CCEC-4A20-8078-6C18B4C13DDC}" destId="{DA3A7E94-3D5B-4977-8830-01683F4837E2}" srcOrd="0" destOrd="0" presId="urn:microsoft.com/office/officeart/2017/3/layout/DropPinTimeline"/>
    <dgm:cxn modelId="{C51ED33B-2330-4C59-A227-2B6EAF87102C}" srcId="{6B903B83-0497-452B-9993-5713A173C370}" destId="{88DB8281-A33C-4064-B6D1-EFB360F483F4}" srcOrd="0" destOrd="0" parTransId="{AC7DBE13-334E-4A1B-A4DA-0FF27A445A0A}" sibTransId="{3D9E8D0B-498A-44EC-8541-A50C5365F0CE}"/>
    <dgm:cxn modelId="{4330E160-246D-4DC5-9559-BF3A9C589620}" srcId="{AB101A0D-8CF7-4BAF-8CBF-E7A85C31C157}" destId="{0138B350-2C23-42C6-A6A3-96ED931C1F60}" srcOrd="0" destOrd="0" parTransId="{93424386-46DD-47B7-A4E4-E55BFC342A35}" sibTransId="{D8B14E1E-7E89-4755-B38A-7923038C344B}"/>
    <dgm:cxn modelId="{6B54B641-3C4B-4393-8DCB-42B71102ECEB}" type="presOf" srcId="{AB101A0D-8CF7-4BAF-8CBF-E7A85C31C157}" destId="{9DB5F278-0E3B-4D98-9845-C9B5212BE33C}" srcOrd="0" destOrd="0" presId="urn:microsoft.com/office/officeart/2017/3/layout/DropPinTimeline"/>
    <dgm:cxn modelId="{206D2242-4A36-4009-9E91-AFE049B66315}" type="presOf" srcId="{6B903B83-0497-452B-9993-5713A173C370}" destId="{9E6212B3-7708-46A3-A4BA-D655459B1340}" srcOrd="0" destOrd="0" presId="urn:microsoft.com/office/officeart/2017/3/layout/DropPinTimeline"/>
    <dgm:cxn modelId="{A850DC69-E594-4C2E-BE2D-574312DD4243}" type="presOf" srcId="{0E54E211-4B18-4993-80C0-67E4564BF4EB}" destId="{A1BFD213-C467-4FBC-BC55-0903CB5AE23C}" srcOrd="0" destOrd="0" presId="urn:microsoft.com/office/officeart/2017/3/layout/DropPinTimeline"/>
    <dgm:cxn modelId="{8A3C5D4A-8CFF-4556-B965-7A968A76C894}" srcId="{D8EEDAC3-33CF-45DF-AB1E-89F23708E469}" destId="{CCECA2EA-C68E-4C94-BBD3-ECC3083282B7}" srcOrd="0" destOrd="0" parTransId="{C509C048-84CE-421C-8728-CF751B9A4231}" sibTransId="{1259747A-3699-4FAD-B412-3152C8B50B57}"/>
    <dgm:cxn modelId="{3ADA454B-7827-436D-8274-6F7FD1D18851}" type="presOf" srcId="{2B271712-EC0C-43C1-83F6-2EC99E1D52FF}" destId="{BF4F0A5A-D38B-43C0-90BF-33910FA24C64}" srcOrd="0" destOrd="0" presId="urn:microsoft.com/office/officeart/2017/3/layout/DropPinTimeline"/>
    <dgm:cxn modelId="{D907264D-0BA3-4E14-B421-855C0668E597}" type="presOf" srcId="{CEFD3AFA-3A63-4818-A66F-47A6DC3C41F1}" destId="{0733EDAC-ADF5-4980-8497-E746DB624368}" srcOrd="0" destOrd="0" presId="urn:microsoft.com/office/officeart/2017/3/layout/DropPinTimeline"/>
    <dgm:cxn modelId="{235E164E-4F75-442F-A7C9-14FB47294563}" srcId="{46566A4E-2085-47D6-9641-09AD402E49C5}" destId="{0E441C38-4AB8-4238-8683-1FE63903B71D}" srcOrd="0" destOrd="0" parTransId="{F36B8D58-EDC1-4DAC-A69B-2F20A2408DE4}" sibTransId="{E50A0C69-F46D-4A9A-AB54-45D60DBB8A7E}"/>
    <dgm:cxn modelId="{B12AB775-AE8E-4FAC-B5FC-AECEA965F4F0}" type="presOf" srcId="{47BC15BD-F0D1-406B-BE4A-573B75B1DDC3}" destId="{5B79EB45-D77F-40E6-A684-8D2C39CBE843}" srcOrd="0" destOrd="0" presId="urn:microsoft.com/office/officeart/2017/3/layout/DropPinTimeline"/>
    <dgm:cxn modelId="{299FCB7A-2E44-401D-B1E1-9C8D1F7B0D52}" type="presOf" srcId="{88DB8281-A33C-4064-B6D1-EFB360F483F4}" destId="{C4DE2731-C392-44B5-8B1B-EBDEBC7207B2}" srcOrd="0" destOrd="0" presId="urn:microsoft.com/office/officeart/2017/3/layout/DropPinTimeline"/>
    <dgm:cxn modelId="{1257147B-9F74-4A70-9349-9FE84C425274}" srcId="{AB101A0D-8CF7-4BAF-8CBF-E7A85C31C157}" destId="{D8EEDAC3-33CF-45DF-AB1E-89F23708E469}" srcOrd="2" destOrd="0" parTransId="{820574E1-6051-4169-80D2-5A0390A60B1C}" sibTransId="{BC0BEC79-94DB-4E5C-9082-921B74337D7B}"/>
    <dgm:cxn modelId="{A0C26D82-EDF5-4DD3-8864-7FF30639FD2B}" srcId="{AB101A0D-8CF7-4BAF-8CBF-E7A85C31C157}" destId="{CEFD3AFA-3A63-4818-A66F-47A6DC3C41F1}" srcOrd="3" destOrd="0" parTransId="{5246F150-B37D-4297-A010-7D4937468098}" sibTransId="{D4021F57-494C-4CD1-8963-43EFF00E9D3F}"/>
    <dgm:cxn modelId="{3707FA82-F34D-477C-92B4-EF13D88159DD}" type="presOf" srcId="{46566A4E-2085-47D6-9641-09AD402E49C5}" destId="{0DFBEB3D-8F69-4110-8012-0C863F7F2A1D}" srcOrd="0" destOrd="0" presId="urn:microsoft.com/office/officeart/2017/3/layout/DropPinTimeline"/>
    <dgm:cxn modelId="{89B1EC85-47DA-4666-BF5D-BE6ABFDA450F}" type="presOf" srcId="{4B91F901-8FB5-4706-B863-9E9DC166A7C4}" destId="{C939EE01-7B83-457F-AE7A-15EF603146CF}" srcOrd="0" destOrd="0" presId="urn:microsoft.com/office/officeart/2017/3/layout/DropPinTimeline"/>
    <dgm:cxn modelId="{A5DBAD8D-7465-4D6E-A5DE-65DAA49C56D9}" type="presOf" srcId="{DF3AD606-5F48-41C5-9FB6-F727AA77299E}" destId="{63360EA2-D719-44FC-BBB5-483DF788E85D}" srcOrd="0" destOrd="0" presId="urn:microsoft.com/office/officeart/2017/3/layout/DropPinTimeline"/>
    <dgm:cxn modelId="{0926658E-B445-46D9-96CF-5E8B68776B74}" type="presOf" srcId="{FECEC684-A2F8-4162-834F-6F907D6C8E16}" destId="{01B82B6B-DDB0-4E47-827A-589BA6444EAF}" srcOrd="0" destOrd="0" presId="urn:microsoft.com/office/officeart/2017/3/layout/DropPinTimeline"/>
    <dgm:cxn modelId="{151B9095-82E9-459B-B665-659B72780247}" srcId="{47BC15BD-F0D1-406B-BE4A-573B75B1DDC3}" destId="{2B271712-EC0C-43C1-83F6-2EC99E1D52FF}" srcOrd="0" destOrd="0" parTransId="{69BBDF36-20E7-4032-A7B2-35A380DD8CF4}" sibTransId="{08BE806F-5978-4146-9780-338D43EAFA56}"/>
    <dgm:cxn modelId="{FE557798-5435-491A-8E0A-138F5E6092DD}" srcId="{F6787689-CCEC-4A20-8078-6C18B4C13DDC}" destId="{DF3AD606-5F48-41C5-9FB6-F727AA77299E}" srcOrd="0" destOrd="0" parTransId="{6572E371-B530-48DE-AD58-2BED7BA80A37}" sibTransId="{153487E9-5EDE-4763-BE11-D3051CF8DB4F}"/>
    <dgm:cxn modelId="{FC723F99-C702-45C8-AC07-5A7B83CDA347}" type="presOf" srcId="{D8EEDAC3-33CF-45DF-AB1E-89F23708E469}" destId="{1C10A605-66D4-4941-B65E-5C5ACE96204C}" srcOrd="0" destOrd="0" presId="urn:microsoft.com/office/officeart/2017/3/layout/DropPinTimeline"/>
    <dgm:cxn modelId="{78C7B69F-A77F-43D6-97A3-907131CC1ABE}" srcId="{AB101A0D-8CF7-4BAF-8CBF-E7A85C31C157}" destId="{6B903B83-0497-452B-9993-5713A173C370}" srcOrd="6" destOrd="0" parTransId="{41CBC3CC-C2AD-477B-8EF2-33352D8DE6A6}" sibTransId="{93E9AC66-7D79-41A2-9C3E-C5C5900D430B}"/>
    <dgm:cxn modelId="{19813EB2-907A-4A34-8D4C-4AEEF0A6328C}" srcId="{AB101A0D-8CF7-4BAF-8CBF-E7A85C31C157}" destId="{93950761-7425-44F7-BA26-9F514818732F}" srcOrd="4" destOrd="0" parTransId="{F4113FC0-BE85-4129-B415-7A9802151777}" sibTransId="{3F36181A-4733-4DAC-B66C-0BFA54B6F3C8}"/>
    <dgm:cxn modelId="{2EA004BA-B76D-4CC9-A44F-ED544E988902}" srcId="{93950761-7425-44F7-BA26-9F514818732F}" destId="{0E54E211-4B18-4993-80C0-67E4564BF4EB}" srcOrd="0" destOrd="0" parTransId="{2C22AB29-7733-48DE-A8D9-BCDBB06590B8}" sibTransId="{AF9CAF19-9B30-4989-83F0-B7692B9EA263}"/>
    <dgm:cxn modelId="{366C3AD2-64F5-48C4-9F1C-3E496705EC58}" srcId="{AB101A0D-8CF7-4BAF-8CBF-E7A85C31C157}" destId="{46566A4E-2085-47D6-9641-09AD402E49C5}" srcOrd="8" destOrd="0" parTransId="{D9EA6BD3-CA4B-4C28-81CA-E4226B1B3F2F}" sibTransId="{AF62A39D-31A0-4D4F-8256-524A273DA9B9}"/>
    <dgm:cxn modelId="{B1BD5CD2-F62B-48E4-B895-308C25A12803}" srcId="{0138B350-2C23-42C6-A6A3-96ED931C1F60}" destId="{3C6A9413-08E2-4A06-BA65-492CA6954E86}" srcOrd="0" destOrd="0" parTransId="{E28B5ADF-C02A-49C8-8AEE-A0F645E3DD41}" sibTransId="{02FA48C6-4959-422F-9023-937B4CFACD54}"/>
    <dgm:cxn modelId="{D3A11DDC-733A-49D6-BA39-38D7FDB5FB0B}" srcId="{AB101A0D-8CF7-4BAF-8CBF-E7A85C31C157}" destId="{F6787689-CCEC-4A20-8078-6C18B4C13DDC}" srcOrd="5" destOrd="0" parTransId="{BB7CCE96-0804-428F-A5AC-5EF06C7ABAA4}" sibTransId="{76736AC0-ABE7-44B7-AB4B-089DD63D78EB}"/>
    <dgm:cxn modelId="{5E3516E6-391C-4E0D-AAA9-469AD1A3783A}" srcId="{181D5119-E3E0-417F-A936-4A4CAF60182A}" destId="{FECEC684-A2F8-4162-834F-6F907D6C8E16}" srcOrd="0" destOrd="0" parTransId="{11A999A8-A6EB-4850-90A4-2B8EDB212A72}" sibTransId="{A2AB6E76-F188-4B4D-9F6E-740C420DDDE7}"/>
    <dgm:cxn modelId="{10EFFDE7-4EF3-4E84-9357-07BADA6BD734}" type="presOf" srcId="{93950761-7425-44F7-BA26-9F514818732F}" destId="{F2C0098C-4D07-4373-A900-77C17E553147}" srcOrd="0" destOrd="0" presId="urn:microsoft.com/office/officeart/2017/3/layout/DropPinTimeline"/>
    <dgm:cxn modelId="{3216C7EE-2083-48DD-9875-18E659EE2929}" srcId="{AB101A0D-8CF7-4BAF-8CBF-E7A85C31C157}" destId="{47BC15BD-F0D1-406B-BE4A-573B75B1DDC3}" srcOrd="7" destOrd="0" parTransId="{BEA72004-B6DF-4F1E-B653-986853D16E6F}" sibTransId="{95BED977-7F0D-492F-8493-D9B55C03C76D}"/>
    <dgm:cxn modelId="{BD02CDEE-DFD5-43F6-BC7C-061F70B4A674}" srcId="{CEFD3AFA-3A63-4818-A66F-47A6DC3C41F1}" destId="{4B91F901-8FB5-4706-B863-9E9DC166A7C4}" srcOrd="0" destOrd="0" parTransId="{61B0F616-F9CA-4DC9-B4F8-3102CB868026}" sibTransId="{62A9007D-5B91-479F-BD64-EA7E8F0523AB}"/>
    <dgm:cxn modelId="{A16B7855-4EC1-4D3E-BDF8-D97464FA2B0C}" type="presParOf" srcId="{9DB5F278-0E3B-4D98-9845-C9B5212BE33C}" destId="{A41CB4D4-75AD-40C8-B360-B0D9D9A9818B}" srcOrd="0" destOrd="0" presId="urn:microsoft.com/office/officeart/2017/3/layout/DropPinTimeline"/>
    <dgm:cxn modelId="{940AA8AA-A5EE-494A-9A50-DBF0B8827CFC}" type="presParOf" srcId="{9DB5F278-0E3B-4D98-9845-C9B5212BE33C}" destId="{97A74B64-071D-421D-927D-D21B6FAC09D5}" srcOrd="1" destOrd="0" presId="urn:microsoft.com/office/officeart/2017/3/layout/DropPinTimeline"/>
    <dgm:cxn modelId="{7C4F6DFB-D965-48CE-9C03-9861045DE89C}" type="presParOf" srcId="{97A74B64-071D-421D-927D-D21B6FAC09D5}" destId="{71088DA5-3CF9-4B9A-8576-0DCF68EDBDF6}" srcOrd="0" destOrd="0" presId="urn:microsoft.com/office/officeart/2017/3/layout/DropPinTimeline"/>
    <dgm:cxn modelId="{917EDBB9-17BD-4150-AFDD-EC75A65C1739}" type="presParOf" srcId="{71088DA5-3CF9-4B9A-8576-0DCF68EDBDF6}" destId="{FD787C17-DDAE-45E3-B212-DE2B6AB18572}" srcOrd="0" destOrd="0" presId="urn:microsoft.com/office/officeart/2017/3/layout/DropPinTimeline"/>
    <dgm:cxn modelId="{8FEB5AFC-9EDA-4B52-812B-CE27CFA06647}" type="presParOf" srcId="{71088DA5-3CF9-4B9A-8576-0DCF68EDBDF6}" destId="{F1488DC5-3675-454E-9925-ADAD35845EEB}" srcOrd="1" destOrd="0" presId="urn:microsoft.com/office/officeart/2017/3/layout/DropPinTimeline"/>
    <dgm:cxn modelId="{2A3C6E48-9993-4F5D-BC5A-0CF3DB8C4C8A}" type="presParOf" srcId="{F1488DC5-3675-454E-9925-ADAD35845EEB}" destId="{48F36C07-B5C7-46B8-BC04-26B6C573E016}" srcOrd="0" destOrd="0" presId="urn:microsoft.com/office/officeart/2017/3/layout/DropPinTimeline"/>
    <dgm:cxn modelId="{652EF787-7B01-42C4-8D23-0CF0C3A752DC}" type="presParOf" srcId="{F1488DC5-3675-454E-9925-ADAD35845EEB}" destId="{B23C03B1-94F8-4701-9E3C-4B6B60AD9DDA}" srcOrd="1" destOrd="0" presId="urn:microsoft.com/office/officeart/2017/3/layout/DropPinTimeline"/>
    <dgm:cxn modelId="{1BEAD715-7529-490A-B8CF-98D01BD9D425}" type="presParOf" srcId="{71088DA5-3CF9-4B9A-8576-0DCF68EDBDF6}" destId="{0E0FE907-E77D-4EF7-8760-0800A36C2DB4}" srcOrd="2" destOrd="0" presId="urn:microsoft.com/office/officeart/2017/3/layout/DropPinTimeline"/>
    <dgm:cxn modelId="{73555C8D-09F4-4AFF-BD1E-5B8E58139D5F}" type="presParOf" srcId="{71088DA5-3CF9-4B9A-8576-0DCF68EDBDF6}" destId="{C0D01D72-AB0D-49CA-AA64-A653178FD6E2}" srcOrd="3" destOrd="0" presId="urn:microsoft.com/office/officeart/2017/3/layout/DropPinTimeline"/>
    <dgm:cxn modelId="{4B32554F-6157-48AF-8566-5DCBF94412E2}" type="presParOf" srcId="{71088DA5-3CF9-4B9A-8576-0DCF68EDBDF6}" destId="{AEE5B077-8F81-45A7-9B0E-CF3847317318}" srcOrd="4" destOrd="0" presId="urn:microsoft.com/office/officeart/2017/3/layout/DropPinTimeline"/>
    <dgm:cxn modelId="{0167E6C6-024F-4FFC-84F7-086310CABBF0}" type="presParOf" srcId="{71088DA5-3CF9-4B9A-8576-0DCF68EDBDF6}" destId="{8EAED71F-514B-47B7-ACB7-8B1511A3F523}" srcOrd="5" destOrd="0" presId="urn:microsoft.com/office/officeart/2017/3/layout/DropPinTimeline"/>
    <dgm:cxn modelId="{FB89BCD8-4315-46A0-A480-6EDC6812B54B}" type="presParOf" srcId="{97A74B64-071D-421D-927D-D21B6FAC09D5}" destId="{9E941418-F39F-4D92-8326-BA243FB27F68}" srcOrd="1" destOrd="0" presId="urn:microsoft.com/office/officeart/2017/3/layout/DropPinTimeline"/>
    <dgm:cxn modelId="{CC35578D-44B2-4A69-B94D-0F1E8AC35D2F}" type="presParOf" srcId="{97A74B64-071D-421D-927D-D21B6FAC09D5}" destId="{D9FFF323-2508-4C16-850A-FBCF1ED49AF1}" srcOrd="2" destOrd="0" presId="urn:microsoft.com/office/officeart/2017/3/layout/DropPinTimeline"/>
    <dgm:cxn modelId="{91262092-6AC5-4E88-BA49-26CCDEFC36DE}" type="presParOf" srcId="{D9FFF323-2508-4C16-850A-FBCF1ED49AF1}" destId="{7C412A45-97C8-40EB-8FFB-D919A9FC1CFB}" srcOrd="0" destOrd="0" presId="urn:microsoft.com/office/officeart/2017/3/layout/DropPinTimeline"/>
    <dgm:cxn modelId="{C39C99E1-ADC9-49F8-9E70-CDB81537E2FE}" type="presParOf" srcId="{D9FFF323-2508-4C16-850A-FBCF1ED49AF1}" destId="{4718BD76-AD5A-4AB4-9740-6687BB034C46}" srcOrd="1" destOrd="0" presId="urn:microsoft.com/office/officeart/2017/3/layout/DropPinTimeline"/>
    <dgm:cxn modelId="{C9C440BC-0524-4FA1-AB7B-C818F0D5487A}" type="presParOf" srcId="{4718BD76-AD5A-4AB4-9740-6687BB034C46}" destId="{4642A1E6-0B54-4C7E-9143-17A7C32546E9}" srcOrd="0" destOrd="0" presId="urn:microsoft.com/office/officeart/2017/3/layout/DropPinTimeline"/>
    <dgm:cxn modelId="{74D2F03E-2724-4CEA-86D1-2BD319F25424}" type="presParOf" srcId="{4718BD76-AD5A-4AB4-9740-6687BB034C46}" destId="{20290697-BF29-4EB0-9ECC-18BD10D8FDD0}" srcOrd="1" destOrd="0" presId="urn:microsoft.com/office/officeart/2017/3/layout/DropPinTimeline"/>
    <dgm:cxn modelId="{6A949B94-25A2-444F-9E95-5015A0CCB2C5}" type="presParOf" srcId="{D9FFF323-2508-4C16-850A-FBCF1ED49AF1}" destId="{01B82B6B-DDB0-4E47-827A-589BA6444EAF}" srcOrd="2" destOrd="0" presId="urn:microsoft.com/office/officeart/2017/3/layout/DropPinTimeline"/>
    <dgm:cxn modelId="{9DDF8103-0DCB-4972-8E0D-4C47B812986B}" type="presParOf" srcId="{D9FFF323-2508-4C16-850A-FBCF1ED49AF1}" destId="{8F5F351C-64DA-46DB-B98A-E1E155B5760E}" srcOrd="3" destOrd="0" presId="urn:microsoft.com/office/officeart/2017/3/layout/DropPinTimeline"/>
    <dgm:cxn modelId="{3F488132-8137-46DF-BA82-9FD6415E6080}" type="presParOf" srcId="{D9FFF323-2508-4C16-850A-FBCF1ED49AF1}" destId="{F7EA3FEF-F6F0-4C03-8BFA-2C2B1755DE43}" srcOrd="4" destOrd="0" presId="urn:microsoft.com/office/officeart/2017/3/layout/DropPinTimeline"/>
    <dgm:cxn modelId="{157F3D9B-E847-470C-B5E3-45D697989D61}" type="presParOf" srcId="{D9FFF323-2508-4C16-850A-FBCF1ED49AF1}" destId="{96F72CEE-DB7D-4AC0-A256-47CB7B72D020}" srcOrd="5" destOrd="0" presId="urn:microsoft.com/office/officeart/2017/3/layout/DropPinTimeline"/>
    <dgm:cxn modelId="{0FEB3C09-4BF0-4FDA-ADB9-622695697D86}" type="presParOf" srcId="{97A74B64-071D-421D-927D-D21B6FAC09D5}" destId="{CA6CE276-1E9D-4A35-B1F8-28D3815996F9}" srcOrd="3" destOrd="0" presId="urn:microsoft.com/office/officeart/2017/3/layout/DropPinTimeline"/>
    <dgm:cxn modelId="{60704CF4-702C-4BDB-B98E-CE85EEC49DD9}" type="presParOf" srcId="{97A74B64-071D-421D-927D-D21B6FAC09D5}" destId="{C2E52B27-4350-4BDC-9657-CA6F2B4F1186}" srcOrd="4" destOrd="0" presId="urn:microsoft.com/office/officeart/2017/3/layout/DropPinTimeline"/>
    <dgm:cxn modelId="{BDFD309E-0E89-46B4-A04C-75A3B6914293}" type="presParOf" srcId="{C2E52B27-4350-4BDC-9657-CA6F2B4F1186}" destId="{E1886A2E-EC0B-4F6F-B648-1D101C308BD2}" srcOrd="0" destOrd="0" presId="urn:microsoft.com/office/officeart/2017/3/layout/DropPinTimeline"/>
    <dgm:cxn modelId="{5763069D-CB2B-4B25-8D20-87CD0956AC32}" type="presParOf" srcId="{C2E52B27-4350-4BDC-9657-CA6F2B4F1186}" destId="{93E91D71-0DFC-4121-A119-C0E3E0EE760A}" srcOrd="1" destOrd="0" presId="urn:microsoft.com/office/officeart/2017/3/layout/DropPinTimeline"/>
    <dgm:cxn modelId="{57D0EF88-DBCE-4F09-840F-1242D0EDDCF8}" type="presParOf" srcId="{93E91D71-0DFC-4121-A119-C0E3E0EE760A}" destId="{623ABDBB-6A62-4C14-9915-3EDDD92BF7C9}" srcOrd="0" destOrd="0" presId="urn:microsoft.com/office/officeart/2017/3/layout/DropPinTimeline"/>
    <dgm:cxn modelId="{38E9291D-04DA-4248-AD69-2F3F93B6C11E}" type="presParOf" srcId="{93E91D71-0DFC-4121-A119-C0E3E0EE760A}" destId="{09CD1687-6A15-4BA0-9817-E71749175C8B}" srcOrd="1" destOrd="0" presId="urn:microsoft.com/office/officeart/2017/3/layout/DropPinTimeline"/>
    <dgm:cxn modelId="{D3A25E12-ABA9-4A01-B3D2-4A200FDA891E}" type="presParOf" srcId="{C2E52B27-4350-4BDC-9657-CA6F2B4F1186}" destId="{B2CFC65F-37F2-4B13-88D7-65A3AD94A64F}" srcOrd="2" destOrd="0" presId="urn:microsoft.com/office/officeart/2017/3/layout/DropPinTimeline"/>
    <dgm:cxn modelId="{477D1E0A-C6D7-4C4E-855B-CA90B37B166B}" type="presParOf" srcId="{C2E52B27-4350-4BDC-9657-CA6F2B4F1186}" destId="{1C10A605-66D4-4941-B65E-5C5ACE96204C}" srcOrd="3" destOrd="0" presId="urn:microsoft.com/office/officeart/2017/3/layout/DropPinTimeline"/>
    <dgm:cxn modelId="{80D6BF79-F0D2-4835-AFB8-31EDE1D3D226}" type="presParOf" srcId="{C2E52B27-4350-4BDC-9657-CA6F2B4F1186}" destId="{A3CC2431-46C2-459B-8B87-0575ED4BA883}" srcOrd="4" destOrd="0" presId="urn:microsoft.com/office/officeart/2017/3/layout/DropPinTimeline"/>
    <dgm:cxn modelId="{D7881FD6-4985-4B97-9AE9-D37374397449}" type="presParOf" srcId="{C2E52B27-4350-4BDC-9657-CA6F2B4F1186}" destId="{DFDA78E9-C818-49A9-9636-D640AC423425}" srcOrd="5" destOrd="0" presId="urn:microsoft.com/office/officeart/2017/3/layout/DropPinTimeline"/>
    <dgm:cxn modelId="{BDBA4BE6-884D-4894-9F7F-DC32A285EB07}" type="presParOf" srcId="{97A74B64-071D-421D-927D-D21B6FAC09D5}" destId="{04932CFC-4EC9-4729-8FF6-752B338C9C0D}" srcOrd="5" destOrd="0" presId="urn:microsoft.com/office/officeart/2017/3/layout/DropPinTimeline"/>
    <dgm:cxn modelId="{AD89E785-DEF5-4DD0-BECD-8096702FFCCE}" type="presParOf" srcId="{97A74B64-071D-421D-927D-D21B6FAC09D5}" destId="{C4081629-B7F7-4E46-A62E-FA2EF3B11643}" srcOrd="6" destOrd="0" presId="urn:microsoft.com/office/officeart/2017/3/layout/DropPinTimeline"/>
    <dgm:cxn modelId="{3B5B371B-7B5E-4A89-AB1F-7672F91DFC1F}" type="presParOf" srcId="{C4081629-B7F7-4E46-A62E-FA2EF3B11643}" destId="{826CF05A-77D4-4EB9-BDA6-29AC2728E809}" srcOrd="0" destOrd="0" presId="urn:microsoft.com/office/officeart/2017/3/layout/DropPinTimeline"/>
    <dgm:cxn modelId="{B6A5DF72-1FC7-4D65-9FDB-6393DD644641}" type="presParOf" srcId="{C4081629-B7F7-4E46-A62E-FA2EF3B11643}" destId="{D6C8A901-5A68-485F-86B8-32CEE09A0982}" srcOrd="1" destOrd="0" presId="urn:microsoft.com/office/officeart/2017/3/layout/DropPinTimeline"/>
    <dgm:cxn modelId="{984266B0-2E01-4801-9403-0104C781D58B}" type="presParOf" srcId="{D6C8A901-5A68-485F-86B8-32CEE09A0982}" destId="{E9BC360F-E0E7-48D3-82FD-C2A92F3F55EC}" srcOrd="0" destOrd="0" presId="urn:microsoft.com/office/officeart/2017/3/layout/DropPinTimeline"/>
    <dgm:cxn modelId="{9D492131-0042-46F3-BBCA-A366501CE603}" type="presParOf" srcId="{D6C8A901-5A68-485F-86B8-32CEE09A0982}" destId="{FF758768-E7B1-482D-8B4C-0B155C16756C}" srcOrd="1" destOrd="0" presId="urn:microsoft.com/office/officeart/2017/3/layout/DropPinTimeline"/>
    <dgm:cxn modelId="{10393FCC-D6EA-4778-B69E-A8E735D2EF31}" type="presParOf" srcId="{C4081629-B7F7-4E46-A62E-FA2EF3B11643}" destId="{C939EE01-7B83-457F-AE7A-15EF603146CF}" srcOrd="2" destOrd="0" presId="urn:microsoft.com/office/officeart/2017/3/layout/DropPinTimeline"/>
    <dgm:cxn modelId="{1C1E9FF0-676C-436F-970D-BFAC351E0454}" type="presParOf" srcId="{C4081629-B7F7-4E46-A62E-FA2EF3B11643}" destId="{0733EDAC-ADF5-4980-8497-E746DB624368}" srcOrd="3" destOrd="0" presId="urn:microsoft.com/office/officeart/2017/3/layout/DropPinTimeline"/>
    <dgm:cxn modelId="{0CC38AC1-B0EB-44F3-8A39-93EF6859DB66}" type="presParOf" srcId="{C4081629-B7F7-4E46-A62E-FA2EF3B11643}" destId="{519EDBC5-90F6-4884-B749-177C8E783709}" srcOrd="4" destOrd="0" presId="urn:microsoft.com/office/officeart/2017/3/layout/DropPinTimeline"/>
    <dgm:cxn modelId="{D0392C4D-DD91-4942-9E43-5DAC5552FA36}" type="presParOf" srcId="{C4081629-B7F7-4E46-A62E-FA2EF3B11643}" destId="{77E88D95-B58C-4F79-A20E-C3B800FD154B}" srcOrd="5" destOrd="0" presId="urn:microsoft.com/office/officeart/2017/3/layout/DropPinTimeline"/>
    <dgm:cxn modelId="{A716D107-4993-478C-B829-D4B6F2528B9D}" type="presParOf" srcId="{97A74B64-071D-421D-927D-D21B6FAC09D5}" destId="{8551537B-D5FB-41F8-8F8D-8D8A36D4ECC3}" srcOrd="7" destOrd="0" presId="urn:microsoft.com/office/officeart/2017/3/layout/DropPinTimeline"/>
    <dgm:cxn modelId="{75CAEFF0-97C6-41DE-9A48-46767E63DB60}" type="presParOf" srcId="{97A74B64-071D-421D-927D-D21B6FAC09D5}" destId="{E507EBF3-C43C-459E-9D4F-BDC565DDDC0E}" srcOrd="8" destOrd="0" presId="urn:microsoft.com/office/officeart/2017/3/layout/DropPinTimeline"/>
    <dgm:cxn modelId="{3ADD53E5-BF01-45F8-A97E-A8B513DA60C1}" type="presParOf" srcId="{E507EBF3-C43C-459E-9D4F-BDC565DDDC0E}" destId="{4EFF0891-9E52-4189-94F1-69467F3D9C3F}" srcOrd="0" destOrd="0" presId="urn:microsoft.com/office/officeart/2017/3/layout/DropPinTimeline"/>
    <dgm:cxn modelId="{AB64D8DD-A7F8-49D3-A4B7-F54BA94A9114}" type="presParOf" srcId="{E507EBF3-C43C-459E-9D4F-BDC565DDDC0E}" destId="{DEB6A983-3672-4DED-8287-8BD4A42C7F4E}" srcOrd="1" destOrd="0" presId="urn:microsoft.com/office/officeart/2017/3/layout/DropPinTimeline"/>
    <dgm:cxn modelId="{0F8C62CF-356F-4172-8C2B-B7106A034B86}" type="presParOf" srcId="{DEB6A983-3672-4DED-8287-8BD4A42C7F4E}" destId="{9FAC56A2-3C28-4762-B736-A07F8B4B4521}" srcOrd="0" destOrd="0" presId="urn:microsoft.com/office/officeart/2017/3/layout/DropPinTimeline"/>
    <dgm:cxn modelId="{AF819338-5C33-4EFB-B672-68CD6454C28E}" type="presParOf" srcId="{DEB6A983-3672-4DED-8287-8BD4A42C7F4E}" destId="{6AFC1EAB-54B9-46EF-ACD7-2CE737FE0198}" srcOrd="1" destOrd="0" presId="urn:microsoft.com/office/officeart/2017/3/layout/DropPinTimeline"/>
    <dgm:cxn modelId="{D7F944E2-C1F1-4D77-B4DB-20601E3F2137}" type="presParOf" srcId="{E507EBF3-C43C-459E-9D4F-BDC565DDDC0E}" destId="{A1BFD213-C467-4FBC-BC55-0903CB5AE23C}" srcOrd="2" destOrd="0" presId="urn:microsoft.com/office/officeart/2017/3/layout/DropPinTimeline"/>
    <dgm:cxn modelId="{9D945986-D6AA-4E76-8FB3-9241837BC201}" type="presParOf" srcId="{E507EBF3-C43C-459E-9D4F-BDC565DDDC0E}" destId="{F2C0098C-4D07-4373-A900-77C17E553147}" srcOrd="3" destOrd="0" presId="urn:microsoft.com/office/officeart/2017/3/layout/DropPinTimeline"/>
    <dgm:cxn modelId="{DE168E49-B97A-49E1-9D66-674EC7EA8BCA}" type="presParOf" srcId="{E507EBF3-C43C-459E-9D4F-BDC565DDDC0E}" destId="{F607C177-B60E-4D19-9761-2C54121E802E}" srcOrd="4" destOrd="0" presId="urn:microsoft.com/office/officeart/2017/3/layout/DropPinTimeline"/>
    <dgm:cxn modelId="{BD0C4EF7-51EA-4BB7-9E71-5D94324AE8B7}" type="presParOf" srcId="{E507EBF3-C43C-459E-9D4F-BDC565DDDC0E}" destId="{729C139B-BF89-41AA-880A-A6EA95AA6408}" srcOrd="5" destOrd="0" presId="urn:microsoft.com/office/officeart/2017/3/layout/DropPinTimeline"/>
    <dgm:cxn modelId="{1E271174-DDC4-4247-A035-2CD4B5011EC5}" type="presParOf" srcId="{97A74B64-071D-421D-927D-D21B6FAC09D5}" destId="{EB8FD19D-8E0C-4A90-8A1D-5BB70112D56C}" srcOrd="9" destOrd="0" presId="urn:microsoft.com/office/officeart/2017/3/layout/DropPinTimeline"/>
    <dgm:cxn modelId="{47929143-C925-412A-9F5A-7982249E8A35}" type="presParOf" srcId="{97A74B64-071D-421D-927D-D21B6FAC09D5}" destId="{0B729C6A-89A4-41FB-8C01-DE2ACF2B1DD1}" srcOrd="10" destOrd="0" presId="urn:microsoft.com/office/officeart/2017/3/layout/DropPinTimeline"/>
    <dgm:cxn modelId="{17635E0A-D20A-4081-8C25-F3C2C17F2AA7}" type="presParOf" srcId="{0B729C6A-89A4-41FB-8C01-DE2ACF2B1DD1}" destId="{4B6A46BA-38C8-4EFF-A09E-51932452005B}" srcOrd="0" destOrd="0" presId="urn:microsoft.com/office/officeart/2017/3/layout/DropPinTimeline"/>
    <dgm:cxn modelId="{DF8F24B9-E03B-472E-A3F8-10510865A94C}" type="presParOf" srcId="{0B729C6A-89A4-41FB-8C01-DE2ACF2B1DD1}" destId="{D1C1DE46-1D45-4A3A-A3A9-2D758E0DE2AD}" srcOrd="1" destOrd="0" presId="urn:microsoft.com/office/officeart/2017/3/layout/DropPinTimeline"/>
    <dgm:cxn modelId="{81991ABF-ADE8-471B-815F-DA1D9BFB2A92}" type="presParOf" srcId="{D1C1DE46-1D45-4A3A-A3A9-2D758E0DE2AD}" destId="{02EA7FD0-A778-4893-8147-3EBCE1AC1CA2}" srcOrd="0" destOrd="0" presId="urn:microsoft.com/office/officeart/2017/3/layout/DropPinTimeline"/>
    <dgm:cxn modelId="{9FD9F27B-C891-4C74-B69C-96AAB4ADBB82}" type="presParOf" srcId="{D1C1DE46-1D45-4A3A-A3A9-2D758E0DE2AD}" destId="{034C983D-C007-416A-AE31-62CDCB38ADFA}" srcOrd="1" destOrd="0" presId="urn:microsoft.com/office/officeart/2017/3/layout/DropPinTimeline"/>
    <dgm:cxn modelId="{5486D883-3538-43EA-B383-5E3070562022}" type="presParOf" srcId="{0B729C6A-89A4-41FB-8C01-DE2ACF2B1DD1}" destId="{63360EA2-D719-44FC-BBB5-483DF788E85D}" srcOrd="2" destOrd="0" presId="urn:microsoft.com/office/officeart/2017/3/layout/DropPinTimeline"/>
    <dgm:cxn modelId="{D8A61EE3-3F07-452C-9150-350B99286EE9}" type="presParOf" srcId="{0B729C6A-89A4-41FB-8C01-DE2ACF2B1DD1}" destId="{DA3A7E94-3D5B-4977-8830-01683F4837E2}" srcOrd="3" destOrd="0" presId="urn:microsoft.com/office/officeart/2017/3/layout/DropPinTimeline"/>
    <dgm:cxn modelId="{D1313768-9B0F-4354-A229-E7F87E7E4EC4}" type="presParOf" srcId="{0B729C6A-89A4-41FB-8C01-DE2ACF2B1DD1}" destId="{68852328-D581-465F-88FA-4ECEBED6F282}" srcOrd="4" destOrd="0" presId="urn:microsoft.com/office/officeart/2017/3/layout/DropPinTimeline"/>
    <dgm:cxn modelId="{BF375CA3-A831-4E8D-8F76-1E8CAD89459D}" type="presParOf" srcId="{0B729C6A-89A4-41FB-8C01-DE2ACF2B1DD1}" destId="{64091A79-F289-4EBC-91AE-85F53833FB62}" srcOrd="5" destOrd="0" presId="urn:microsoft.com/office/officeart/2017/3/layout/DropPinTimeline"/>
    <dgm:cxn modelId="{C5075680-9AD9-4DCB-AD3D-349ED4444409}" type="presParOf" srcId="{97A74B64-071D-421D-927D-D21B6FAC09D5}" destId="{67ED29D8-8604-4732-B9A7-BDF18471930E}" srcOrd="11" destOrd="0" presId="urn:microsoft.com/office/officeart/2017/3/layout/DropPinTimeline"/>
    <dgm:cxn modelId="{036B0545-7EDB-4184-9D29-7925D2E11E0B}" type="presParOf" srcId="{97A74B64-071D-421D-927D-D21B6FAC09D5}" destId="{575B85A9-1A01-41CF-8382-34CD2B534525}" srcOrd="12" destOrd="0" presId="urn:microsoft.com/office/officeart/2017/3/layout/DropPinTimeline"/>
    <dgm:cxn modelId="{3938BFE6-6DAF-429B-84CA-2C769DAD6441}" type="presParOf" srcId="{575B85A9-1A01-41CF-8382-34CD2B534525}" destId="{CB18ACB8-DC6A-490B-B878-A1A36A46C160}" srcOrd="0" destOrd="0" presId="urn:microsoft.com/office/officeart/2017/3/layout/DropPinTimeline"/>
    <dgm:cxn modelId="{9893C4DA-46A3-4254-A46C-AF60CEF30411}" type="presParOf" srcId="{575B85A9-1A01-41CF-8382-34CD2B534525}" destId="{6D6D01A8-A1E0-451A-B8B2-ACDA9FFDAD90}" srcOrd="1" destOrd="0" presId="urn:microsoft.com/office/officeart/2017/3/layout/DropPinTimeline"/>
    <dgm:cxn modelId="{4A66BC6F-199B-43E6-9831-C1DA923D9A9E}" type="presParOf" srcId="{6D6D01A8-A1E0-451A-B8B2-ACDA9FFDAD90}" destId="{3218E3D7-96A2-43D9-87C3-8AE340FDC1A5}" srcOrd="0" destOrd="0" presId="urn:microsoft.com/office/officeart/2017/3/layout/DropPinTimeline"/>
    <dgm:cxn modelId="{7FC3A0DB-E2AA-41EA-9C0C-59BCE850857D}" type="presParOf" srcId="{6D6D01A8-A1E0-451A-B8B2-ACDA9FFDAD90}" destId="{3FF14319-2453-42BF-A685-20AB3413C477}" srcOrd="1" destOrd="0" presId="urn:microsoft.com/office/officeart/2017/3/layout/DropPinTimeline"/>
    <dgm:cxn modelId="{0A471F49-B1E8-4847-9B66-4183A3058093}" type="presParOf" srcId="{575B85A9-1A01-41CF-8382-34CD2B534525}" destId="{C4DE2731-C392-44B5-8B1B-EBDEBC7207B2}" srcOrd="2" destOrd="0" presId="urn:microsoft.com/office/officeart/2017/3/layout/DropPinTimeline"/>
    <dgm:cxn modelId="{8D2E5A59-34EC-4773-837A-2B96DE297503}" type="presParOf" srcId="{575B85A9-1A01-41CF-8382-34CD2B534525}" destId="{9E6212B3-7708-46A3-A4BA-D655459B1340}" srcOrd="3" destOrd="0" presId="urn:microsoft.com/office/officeart/2017/3/layout/DropPinTimeline"/>
    <dgm:cxn modelId="{4DE318A5-5591-4516-8EC5-A46F5974E6B8}" type="presParOf" srcId="{575B85A9-1A01-41CF-8382-34CD2B534525}" destId="{98AB2835-0134-478C-A7C9-25219BFA270B}" srcOrd="4" destOrd="0" presId="urn:microsoft.com/office/officeart/2017/3/layout/DropPinTimeline"/>
    <dgm:cxn modelId="{91352D92-F3C5-4B0E-A42B-AF8FC9F4B2F1}" type="presParOf" srcId="{575B85A9-1A01-41CF-8382-34CD2B534525}" destId="{50491BF8-0CC9-4CFD-A8B9-2A87DAD896D1}" srcOrd="5" destOrd="0" presId="urn:microsoft.com/office/officeart/2017/3/layout/DropPinTimeline"/>
    <dgm:cxn modelId="{FDD78176-8735-45C8-83EE-930414A95032}" type="presParOf" srcId="{97A74B64-071D-421D-927D-D21B6FAC09D5}" destId="{43BAEB1B-5A6B-49AF-A2F3-DE8530B5726F}" srcOrd="13" destOrd="0" presId="urn:microsoft.com/office/officeart/2017/3/layout/DropPinTimeline"/>
    <dgm:cxn modelId="{447183E6-74C4-42A1-87BB-B09F84B03A59}" type="presParOf" srcId="{97A74B64-071D-421D-927D-D21B6FAC09D5}" destId="{4E0CE130-850D-4EBC-9FE1-91B33C824CF9}" srcOrd="14" destOrd="0" presId="urn:microsoft.com/office/officeart/2017/3/layout/DropPinTimeline"/>
    <dgm:cxn modelId="{A2596AEA-F3BA-45BD-9FB3-C3AD9A056B29}" type="presParOf" srcId="{4E0CE130-850D-4EBC-9FE1-91B33C824CF9}" destId="{3C7A1EA6-4054-46FA-A34D-7C12959006D4}" srcOrd="0" destOrd="0" presId="urn:microsoft.com/office/officeart/2017/3/layout/DropPinTimeline"/>
    <dgm:cxn modelId="{69194D3E-0606-48B6-8FC5-DFD9B4727A3D}" type="presParOf" srcId="{4E0CE130-850D-4EBC-9FE1-91B33C824CF9}" destId="{E0CAD50C-80A9-47B9-943D-32B0E028957E}" srcOrd="1" destOrd="0" presId="urn:microsoft.com/office/officeart/2017/3/layout/DropPinTimeline"/>
    <dgm:cxn modelId="{7DA878CD-70D2-4862-B167-BD582FD1804F}" type="presParOf" srcId="{E0CAD50C-80A9-47B9-943D-32B0E028957E}" destId="{1A4EFD89-8D01-4822-B067-BBD310A43EDB}" srcOrd="0" destOrd="0" presId="urn:microsoft.com/office/officeart/2017/3/layout/DropPinTimeline"/>
    <dgm:cxn modelId="{B53C3A1C-9270-4B11-9B11-9E1CB55E6063}" type="presParOf" srcId="{E0CAD50C-80A9-47B9-943D-32B0E028957E}" destId="{07064F5F-DF41-411E-AAB6-4225FB1623B8}" srcOrd="1" destOrd="0" presId="urn:microsoft.com/office/officeart/2017/3/layout/DropPinTimeline"/>
    <dgm:cxn modelId="{A395D1DD-B41A-4FA1-ACE6-5638C2E4D064}" type="presParOf" srcId="{4E0CE130-850D-4EBC-9FE1-91B33C824CF9}" destId="{BF4F0A5A-D38B-43C0-90BF-33910FA24C64}" srcOrd="2" destOrd="0" presId="urn:microsoft.com/office/officeart/2017/3/layout/DropPinTimeline"/>
    <dgm:cxn modelId="{052DEABD-37EA-4582-AE64-53172979F68A}" type="presParOf" srcId="{4E0CE130-850D-4EBC-9FE1-91B33C824CF9}" destId="{5B79EB45-D77F-40E6-A684-8D2C39CBE843}" srcOrd="3" destOrd="0" presId="urn:microsoft.com/office/officeart/2017/3/layout/DropPinTimeline"/>
    <dgm:cxn modelId="{DA8EF554-3315-4D3B-A504-60B080E2AA25}" type="presParOf" srcId="{4E0CE130-850D-4EBC-9FE1-91B33C824CF9}" destId="{E0957BAB-555C-4B9C-86A3-E55993E0DB1F}" srcOrd="4" destOrd="0" presId="urn:microsoft.com/office/officeart/2017/3/layout/DropPinTimeline"/>
    <dgm:cxn modelId="{8B1F4DB8-071A-4382-88E2-776F8516D434}" type="presParOf" srcId="{4E0CE130-850D-4EBC-9FE1-91B33C824CF9}" destId="{D43B7729-E261-4F2E-842D-B82C377FFCD8}" srcOrd="5" destOrd="0" presId="urn:microsoft.com/office/officeart/2017/3/layout/DropPinTimeline"/>
    <dgm:cxn modelId="{7D57F9CC-4EB1-4121-9CC8-A120CCBBF0EA}" type="presParOf" srcId="{97A74B64-071D-421D-927D-D21B6FAC09D5}" destId="{9760E6D3-E072-41D7-A30D-162E649502BB}" srcOrd="15" destOrd="0" presId="urn:microsoft.com/office/officeart/2017/3/layout/DropPinTimeline"/>
    <dgm:cxn modelId="{C6F1C4D1-00A4-452D-8C42-AA6D05E97F05}" type="presParOf" srcId="{97A74B64-071D-421D-927D-D21B6FAC09D5}" destId="{E44457A6-1C2A-4F0F-ABBC-B8B510E76E05}" srcOrd="16" destOrd="0" presId="urn:microsoft.com/office/officeart/2017/3/layout/DropPinTimeline"/>
    <dgm:cxn modelId="{960F853B-4304-4764-B7EC-CFF3E81D53E7}" type="presParOf" srcId="{E44457A6-1C2A-4F0F-ABBC-B8B510E76E05}" destId="{0418133E-B308-4959-872F-416DC855D1E6}" srcOrd="0" destOrd="0" presId="urn:microsoft.com/office/officeart/2017/3/layout/DropPinTimeline"/>
    <dgm:cxn modelId="{D8C79A9D-2930-4A58-A871-2934F2A5CC9B}" type="presParOf" srcId="{E44457A6-1C2A-4F0F-ABBC-B8B510E76E05}" destId="{AE84293E-9F21-45A4-8A9E-E3491D8610A9}" srcOrd="1" destOrd="0" presId="urn:microsoft.com/office/officeart/2017/3/layout/DropPinTimeline"/>
    <dgm:cxn modelId="{90B0363E-13DE-4DB7-B399-108F9DE33F72}" type="presParOf" srcId="{AE84293E-9F21-45A4-8A9E-E3491D8610A9}" destId="{68742BEA-755B-48DB-BE19-9FBCDB85FAA0}" srcOrd="0" destOrd="0" presId="urn:microsoft.com/office/officeart/2017/3/layout/DropPinTimeline"/>
    <dgm:cxn modelId="{D1E99721-0FAF-4253-8087-69FC42023426}" type="presParOf" srcId="{AE84293E-9F21-45A4-8A9E-E3491D8610A9}" destId="{A82D4778-A740-473A-9F0D-5578B3EB1944}" srcOrd="1" destOrd="0" presId="urn:microsoft.com/office/officeart/2017/3/layout/DropPinTimeline"/>
    <dgm:cxn modelId="{05D6F423-4153-45BE-9CEC-0FD5750A9A7E}" type="presParOf" srcId="{E44457A6-1C2A-4F0F-ABBC-B8B510E76E05}" destId="{8E96FBFA-AE0C-4A44-97DB-1A6CD8B03E26}" srcOrd="2" destOrd="0" presId="urn:microsoft.com/office/officeart/2017/3/layout/DropPinTimeline"/>
    <dgm:cxn modelId="{6D401889-A2E9-49C1-A4E3-F44BA287AE93}" type="presParOf" srcId="{E44457A6-1C2A-4F0F-ABBC-B8B510E76E05}" destId="{0DFBEB3D-8F69-4110-8012-0C863F7F2A1D}" srcOrd="3" destOrd="0" presId="urn:microsoft.com/office/officeart/2017/3/layout/DropPinTimeline"/>
    <dgm:cxn modelId="{83458AAF-EE19-4324-A150-2E9EA14B2683}" type="presParOf" srcId="{E44457A6-1C2A-4F0F-ABBC-B8B510E76E05}" destId="{52E1FF69-C34A-42D7-9D85-735BA41353B9}" srcOrd="4" destOrd="0" presId="urn:microsoft.com/office/officeart/2017/3/layout/DropPinTimeline"/>
    <dgm:cxn modelId="{401E9995-3E51-4C7F-93F2-5D4DCCAEEB9B}" type="presParOf" srcId="{E44457A6-1C2A-4F0F-ABBC-B8B510E76E05}" destId="{601749AA-7112-4636-8E71-EBE229391307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E4F70A-2020-46A6-A598-FB973A8463E1}">
      <dsp:nvSpPr>
        <dsp:cNvPr id="0" name=""/>
        <dsp:cNvSpPr/>
      </dsp:nvSpPr>
      <dsp:spPr>
        <a:xfrm>
          <a:off x="80390" y="97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Started coding because I found games limiting</a:t>
          </a:r>
        </a:p>
      </dsp:txBody>
      <dsp:txXfrm>
        <a:off x="101975" y="22563"/>
        <a:ext cx="1185090" cy="693786"/>
      </dsp:txXfrm>
    </dsp:sp>
    <dsp:sp modelId="{879C4360-4850-4B8B-B7D5-7EEA03D181F2}">
      <dsp:nvSpPr>
        <dsp:cNvPr id="0" name=""/>
        <dsp:cNvSpPr/>
      </dsp:nvSpPr>
      <dsp:spPr>
        <a:xfrm>
          <a:off x="1416738" y="217152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416738" y="278074"/>
        <a:ext cx="182274" cy="182764"/>
      </dsp:txXfrm>
    </dsp:sp>
    <dsp:sp modelId="{0551456C-DE8E-40BC-8D03-6EF848944D5E}">
      <dsp:nvSpPr>
        <dsp:cNvPr id="0" name=""/>
        <dsp:cNvSpPr/>
      </dsp:nvSpPr>
      <dsp:spPr>
        <a:xfrm>
          <a:off x="1799955" y="97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School programming was limited</a:t>
          </a:r>
        </a:p>
      </dsp:txBody>
      <dsp:txXfrm>
        <a:off x="1821540" y="22563"/>
        <a:ext cx="1185090" cy="693786"/>
      </dsp:txXfrm>
    </dsp:sp>
    <dsp:sp modelId="{F71572C9-F382-4A38-BE21-0B7B454591C2}">
      <dsp:nvSpPr>
        <dsp:cNvPr id="0" name=""/>
        <dsp:cNvSpPr/>
      </dsp:nvSpPr>
      <dsp:spPr>
        <a:xfrm>
          <a:off x="3136303" y="217152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136303" y="278074"/>
        <a:ext cx="182274" cy="182764"/>
      </dsp:txXfrm>
    </dsp:sp>
    <dsp:sp modelId="{5DD84E51-BD3C-4CEA-AB3D-D493D856DCC1}">
      <dsp:nvSpPr>
        <dsp:cNvPr id="0" name=""/>
        <dsp:cNvSpPr/>
      </dsp:nvSpPr>
      <dsp:spPr>
        <a:xfrm>
          <a:off x="3519520" y="97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Content creation</a:t>
          </a:r>
        </a:p>
      </dsp:txBody>
      <dsp:txXfrm>
        <a:off x="3541105" y="22563"/>
        <a:ext cx="1185090" cy="693786"/>
      </dsp:txXfrm>
    </dsp:sp>
    <dsp:sp modelId="{AB33451A-0CFB-440B-84C4-FA540119E592}">
      <dsp:nvSpPr>
        <dsp:cNvPr id="0" name=""/>
        <dsp:cNvSpPr/>
      </dsp:nvSpPr>
      <dsp:spPr>
        <a:xfrm rot="5400000">
          <a:off x="4003455" y="823912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-5400000">
        <a:off x="4042269" y="846021"/>
        <a:ext cx="182764" cy="182274"/>
      </dsp:txXfrm>
    </dsp:sp>
    <dsp:sp modelId="{709DF952-2A90-45CD-9B42-8FCD238E0449}">
      <dsp:nvSpPr>
        <dsp:cNvPr id="0" name=""/>
        <dsp:cNvSpPr/>
      </dsp:nvSpPr>
      <dsp:spPr>
        <a:xfrm>
          <a:off x="3519520" y="122923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University, president of Computer Science society in first year</a:t>
          </a:r>
        </a:p>
      </dsp:txBody>
      <dsp:txXfrm>
        <a:off x="3541105" y="1250823"/>
        <a:ext cx="1185090" cy="693786"/>
      </dsp:txXfrm>
    </dsp:sp>
    <dsp:sp modelId="{181E39F2-41AF-4F0A-8320-CE983218B57D}">
      <dsp:nvSpPr>
        <dsp:cNvPr id="0" name=""/>
        <dsp:cNvSpPr/>
      </dsp:nvSpPr>
      <dsp:spPr>
        <a:xfrm rot="10800000">
          <a:off x="3151042" y="1445412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3229159" y="1506334"/>
        <a:ext cx="182274" cy="182764"/>
      </dsp:txXfrm>
    </dsp:sp>
    <dsp:sp modelId="{1E7EE6FF-DFEC-46BF-A2B3-49BEA0437892}">
      <dsp:nvSpPr>
        <dsp:cNvPr id="0" name=""/>
        <dsp:cNvSpPr/>
      </dsp:nvSpPr>
      <dsp:spPr>
        <a:xfrm>
          <a:off x="1799955" y="122923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Attended a bunch of Microsoft Events (including Windows Insider ones)</a:t>
          </a:r>
        </a:p>
      </dsp:txBody>
      <dsp:txXfrm>
        <a:off x="1821540" y="1250823"/>
        <a:ext cx="1185090" cy="693786"/>
      </dsp:txXfrm>
    </dsp:sp>
    <dsp:sp modelId="{8D7F430D-15D5-4E95-8EE2-554907BBF1B2}">
      <dsp:nvSpPr>
        <dsp:cNvPr id="0" name=""/>
        <dsp:cNvSpPr/>
      </dsp:nvSpPr>
      <dsp:spPr>
        <a:xfrm rot="10800000">
          <a:off x="1431477" y="1445412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509594" y="1506334"/>
        <a:ext cx="182274" cy="182764"/>
      </dsp:txXfrm>
    </dsp:sp>
    <dsp:sp modelId="{B842080F-A6FC-46AD-BF97-F21D15EBA9D2}">
      <dsp:nvSpPr>
        <dsp:cNvPr id="0" name=""/>
        <dsp:cNvSpPr/>
      </dsp:nvSpPr>
      <dsp:spPr>
        <a:xfrm>
          <a:off x="80390" y="1229238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Tried to run Microsoft events</a:t>
          </a:r>
        </a:p>
      </dsp:txBody>
      <dsp:txXfrm>
        <a:off x="101975" y="1250823"/>
        <a:ext cx="1185090" cy="693786"/>
      </dsp:txXfrm>
    </dsp:sp>
    <dsp:sp modelId="{38D0A4FA-6816-4229-A2B8-556B80CC220D}">
      <dsp:nvSpPr>
        <dsp:cNvPr id="0" name=""/>
        <dsp:cNvSpPr/>
      </dsp:nvSpPr>
      <dsp:spPr>
        <a:xfrm rot="5400000">
          <a:off x="564325" y="205217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-5400000">
        <a:off x="603139" y="2074282"/>
        <a:ext cx="182764" cy="182274"/>
      </dsp:txXfrm>
    </dsp:sp>
    <dsp:sp modelId="{BE9D1E9A-10EA-44EA-AA33-F1509CBE3C49}">
      <dsp:nvSpPr>
        <dsp:cNvPr id="0" name=""/>
        <dsp:cNvSpPr/>
      </dsp:nvSpPr>
      <dsp:spPr>
        <a:xfrm>
          <a:off x="80390" y="245749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 err="1"/>
            <a:t>SWE</a:t>
          </a:r>
          <a:r>
            <a:rPr lang="en-GB" sz="900" kern="1200"/>
            <a:t>, Data Analyst, HoloLens developer and worked for my university</a:t>
          </a:r>
        </a:p>
      </dsp:txBody>
      <dsp:txXfrm>
        <a:off x="101975" y="2479084"/>
        <a:ext cx="1185090" cy="693786"/>
      </dsp:txXfrm>
    </dsp:sp>
    <dsp:sp modelId="{C9E66135-A26B-4E0C-911F-628398BB9DAE}">
      <dsp:nvSpPr>
        <dsp:cNvPr id="0" name=""/>
        <dsp:cNvSpPr/>
      </dsp:nvSpPr>
      <dsp:spPr>
        <a:xfrm>
          <a:off x="1416738" y="267367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416738" y="2734595"/>
        <a:ext cx="182274" cy="182764"/>
      </dsp:txXfrm>
    </dsp:sp>
    <dsp:sp modelId="{32241AC4-0ECE-4996-A51F-8CE1D76077F5}">
      <dsp:nvSpPr>
        <dsp:cNvPr id="0" name=""/>
        <dsp:cNvSpPr/>
      </dsp:nvSpPr>
      <dsp:spPr>
        <a:xfrm>
          <a:off x="1799955" y="245749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Microsoft Open Source</a:t>
          </a:r>
        </a:p>
      </dsp:txBody>
      <dsp:txXfrm>
        <a:off x="1821540" y="2479084"/>
        <a:ext cx="1185090" cy="693786"/>
      </dsp:txXfrm>
    </dsp:sp>
    <dsp:sp modelId="{23DC0517-31AA-4DF7-BC04-BBBF558B6EE8}">
      <dsp:nvSpPr>
        <dsp:cNvPr id="0" name=""/>
        <dsp:cNvSpPr/>
      </dsp:nvSpPr>
      <dsp:spPr>
        <a:xfrm>
          <a:off x="3136303" y="267367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3136303" y="2734595"/>
        <a:ext cx="182274" cy="182764"/>
      </dsp:txXfrm>
    </dsp:sp>
    <dsp:sp modelId="{C4ABEDDC-F250-4B83-9B7A-17154AF1EA68}">
      <dsp:nvSpPr>
        <dsp:cNvPr id="0" name=""/>
        <dsp:cNvSpPr/>
      </dsp:nvSpPr>
      <dsp:spPr>
        <a:xfrm>
          <a:off x="3519520" y="245749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New university</a:t>
          </a:r>
        </a:p>
      </dsp:txBody>
      <dsp:txXfrm>
        <a:off x="3541105" y="2479084"/>
        <a:ext cx="1185090" cy="693786"/>
      </dsp:txXfrm>
    </dsp:sp>
    <dsp:sp modelId="{368F9034-1635-4273-A0F8-66F4E5F63F0C}">
      <dsp:nvSpPr>
        <dsp:cNvPr id="0" name=""/>
        <dsp:cNvSpPr/>
      </dsp:nvSpPr>
      <dsp:spPr>
        <a:xfrm rot="5400000">
          <a:off x="4003455" y="328043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-5400000">
        <a:off x="4042269" y="3302542"/>
        <a:ext cx="182764" cy="182274"/>
      </dsp:txXfrm>
    </dsp:sp>
    <dsp:sp modelId="{2BDA6802-C740-440B-946D-19BDF462842F}">
      <dsp:nvSpPr>
        <dsp:cNvPr id="0" name=""/>
        <dsp:cNvSpPr/>
      </dsp:nvSpPr>
      <dsp:spPr>
        <a:xfrm>
          <a:off x="3519520" y="368575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More open source</a:t>
          </a:r>
        </a:p>
      </dsp:txBody>
      <dsp:txXfrm>
        <a:off x="3541105" y="3707344"/>
        <a:ext cx="1185090" cy="693786"/>
      </dsp:txXfrm>
    </dsp:sp>
    <dsp:sp modelId="{A0A1CECD-FB0D-4F3F-8311-45E1E7E77B40}">
      <dsp:nvSpPr>
        <dsp:cNvPr id="0" name=""/>
        <dsp:cNvSpPr/>
      </dsp:nvSpPr>
      <dsp:spPr>
        <a:xfrm rot="10800000">
          <a:off x="3151042" y="390193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3229159" y="3962855"/>
        <a:ext cx="182274" cy="182764"/>
      </dsp:txXfrm>
    </dsp:sp>
    <dsp:sp modelId="{420B2A7E-48C9-46B3-9328-CBAF82716F03}">
      <dsp:nvSpPr>
        <dsp:cNvPr id="0" name=""/>
        <dsp:cNvSpPr/>
      </dsp:nvSpPr>
      <dsp:spPr>
        <a:xfrm>
          <a:off x="1799955" y="368575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Teaching coding through games</a:t>
          </a:r>
        </a:p>
      </dsp:txBody>
      <dsp:txXfrm>
        <a:off x="1821540" y="3707344"/>
        <a:ext cx="1185090" cy="693786"/>
      </dsp:txXfrm>
    </dsp:sp>
    <dsp:sp modelId="{9803C48F-5036-4B30-AFAF-38A8CC833E4C}">
      <dsp:nvSpPr>
        <dsp:cNvPr id="0" name=""/>
        <dsp:cNvSpPr/>
      </dsp:nvSpPr>
      <dsp:spPr>
        <a:xfrm rot="10800000">
          <a:off x="1431477" y="3901933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10800000">
        <a:off x="1509594" y="3962855"/>
        <a:ext cx="182274" cy="182764"/>
      </dsp:txXfrm>
    </dsp:sp>
    <dsp:sp modelId="{C11403AD-E95A-4C40-BD72-FD39B6047FC9}">
      <dsp:nvSpPr>
        <dsp:cNvPr id="0" name=""/>
        <dsp:cNvSpPr/>
      </dsp:nvSpPr>
      <dsp:spPr>
        <a:xfrm>
          <a:off x="80390" y="3685759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Cloud Solution Architect at Microsoft</a:t>
          </a:r>
        </a:p>
      </dsp:txBody>
      <dsp:txXfrm>
        <a:off x="101975" y="3707344"/>
        <a:ext cx="1185090" cy="693786"/>
      </dsp:txXfrm>
    </dsp:sp>
    <dsp:sp modelId="{8D952E6A-9A41-4F59-BAE7-77DE1B85D66D}">
      <dsp:nvSpPr>
        <dsp:cNvPr id="0" name=""/>
        <dsp:cNvSpPr/>
      </dsp:nvSpPr>
      <dsp:spPr>
        <a:xfrm rot="5400000">
          <a:off x="564325" y="4508694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 rot="-5400000">
        <a:off x="603139" y="4530803"/>
        <a:ext cx="182764" cy="182274"/>
      </dsp:txXfrm>
    </dsp:sp>
    <dsp:sp modelId="{720E2FC9-4541-48D1-A08B-85DD1F649E43}">
      <dsp:nvSpPr>
        <dsp:cNvPr id="0" name=""/>
        <dsp:cNvSpPr/>
      </dsp:nvSpPr>
      <dsp:spPr>
        <a:xfrm>
          <a:off x="80390" y="4914020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Program Manager at Microsoft</a:t>
          </a:r>
        </a:p>
      </dsp:txBody>
      <dsp:txXfrm>
        <a:off x="101975" y="4935605"/>
        <a:ext cx="1185090" cy="693786"/>
      </dsp:txXfrm>
    </dsp:sp>
    <dsp:sp modelId="{BDEEAC05-05B9-4587-A867-BF6926427178}">
      <dsp:nvSpPr>
        <dsp:cNvPr id="0" name=""/>
        <dsp:cNvSpPr/>
      </dsp:nvSpPr>
      <dsp:spPr>
        <a:xfrm>
          <a:off x="1416738" y="5130194"/>
          <a:ext cx="260391" cy="304608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700" kern="1200"/>
        </a:p>
      </dsp:txBody>
      <dsp:txXfrm>
        <a:off x="1416738" y="5191116"/>
        <a:ext cx="182274" cy="182764"/>
      </dsp:txXfrm>
    </dsp:sp>
    <dsp:sp modelId="{45F96AC6-5B6F-48BD-8D1C-8289B72C6D34}">
      <dsp:nvSpPr>
        <dsp:cNvPr id="0" name=""/>
        <dsp:cNvSpPr/>
      </dsp:nvSpPr>
      <dsp:spPr>
        <a:xfrm>
          <a:off x="1799955" y="4914020"/>
          <a:ext cx="1228260" cy="73695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900" kern="1200"/>
            <a:t>Last exam May 2022</a:t>
          </a:r>
        </a:p>
      </dsp:txBody>
      <dsp:txXfrm>
        <a:off x="1821540" y="4935605"/>
        <a:ext cx="1185090" cy="6937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558108-9A21-4EEE-A6C9-AD21F31E2552}">
      <dsp:nvSpPr>
        <dsp:cNvPr id="0" name=""/>
        <dsp:cNvSpPr/>
      </dsp:nvSpPr>
      <dsp:spPr>
        <a:xfrm>
          <a:off x="0" y="2096402"/>
          <a:ext cx="1092782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92736E-07E2-4509-8814-B3B21D146836}">
      <dsp:nvSpPr>
        <dsp:cNvPr id="0" name=""/>
        <dsp:cNvSpPr/>
      </dsp:nvSpPr>
      <dsp:spPr>
        <a:xfrm rot="8100000">
          <a:off x="63581" y="484524"/>
          <a:ext cx="305563" cy="30556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2254D3-7B6A-4A42-94AF-79858299CFEC}">
      <dsp:nvSpPr>
        <dsp:cNvPr id="0" name=""/>
        <dsp:cNvSpPr/>
      </dsp:nvSpPr>
      <dsp:spPr>
        <a:xfrm>
          <a:off x="97526" y="518470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5925-7759-4F23-99BF-DC9485DDB0C9}">
      <dsp:nvSpPr>
        <dsp:cNvPr id="0" name=""/>
        <dsp:cNvSpPr/>
      </dsp:nvSpPr>
      <dsp:spPr>
        <a:xfrm>
          <a:off x="432428" y="85533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Welcome to the Student event - Speakers: Bruno Capuano and Salman Chishti</a:t>
          </a:r>
        </a:p>
      </dsp:txBody>
      <dsp:txXfrm>
        <a:off x="432428" y="855332"/>
        <a:ext cx="2002944" cy="1241070"/>
      </dsp:txXfrm>
    </dsp:sp>
    <dsp:sp modelId="{D87FDC29-857A-4F05-8589-5EE6FE872CA2}">
      <dsp:nvSpPr>
        <dsp:cNvPr id="0" name=""/>
        <dsp:cNvSpPr/>
      </dsp:nvSpPr>
      <dsp:spPr>
        <a:xfrm>
          <a:off x="432428" y="419280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10:00 – 10:30</a:t>
          </a:r>
        </a:p>
      </dsp:txBody>
      <dsp:txXfrm>
        <a:off x="432428" y="419280"/>
        <a:ext cx="2002944" cy="436051"/>
      </dsp:txXfrm>
    </dsp:sp>
    <dsp:sp modelId="{31534776-B3BE-4967-ACB9-3DD234DA6718}">
      <dsp:nvSpPr>
        <dsp:cNvPr id="0" name=""/>
        <dsp:cNvSpPr/>
      </dsp:nvSpPr>
      <dsp:spPr>
        <a:xfrm>
          <a:off x="216362" y="855332"/>
          <a:ext cx="0" cy="124107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145D26-4E33-400E-A8FB-CDC7A0B87D75}">
      <dsp:nvSpPr>
        <dsp:cNvPr id="0" name=""/>
        <dsp:cNvSpPr/>
      </dsp:nvSpPr>
      <dsp:spPr>
        <a:xfrm>
          <a:off x="179430" y="2057157"/>
          <a:ext cx="77783" cy="784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C8FDE2-8E69-46E8-A30E-2837AB20EF0B}">
      <dsp:nvSpPr>
        <dsp:cNvPr id="0" name=""/>
        <dsp:cNvSpPr/>
      </dsp:nvSpPr>
      <dsp:spPr>
        <a:xfrm rot="18900000">
          <a:off x="1276746" y="3402716"/>
          <a:ext cx="305563" cy="305563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23B15-8581-4615-B472-1EA8B1CCCD57}">
      <dsp:nvSpPr>
        <dsp:cNvPr id="0" name=""/>
        <dsp:cNvSpPr/>
      </dsp:nvSpPr>
      <dsp:spPr>
        <a:xfrm>
          <a:off x="1310692" y="3436662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6F9414-6F41-4188-8733-C227E69F925A}">
      <dsp:nvSpPr>
        <dsp:cNvPr id="0" name=""/>
        <dsp:cNvSpPr/>
      </dsp:nvSpPr>
      <dsp:spPr>
        <a:xfrm>
          <a:off x="1645594" y="209640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Getting Started with Azure for Student - Speaker: Bruno Capuano</a:t>
          </a:r>
        </a:p>
      </dsp:txBody>
      <dsp:txXfrm>
        <a:off x="1645594" y="2096402"/>
        <a:ext cx="2002944" cy="1241070"/>
      </dsp:txXfrm>
    </dsp:sp>
    <dsp:sp modelId="{2984F7B3-A3D0-4379-A7BF-33B5A14D55E1}">
      <dsp:nvSpPr>
        <dsp:cNvPr id="0" name=""/>
        <dsp:cNvSpPr/>
      </dsp:nvSpPr>
      <dsp:spPr>
        <a:xfrm>
          <a:off x="1645594" y="3337472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10:30 – 10:40</a:t>
          </a:r>
        </a:p>
      </dsp:txBody>
      <dsp:txXfrm>
        <a:off x="1645594" y="3337472"/>
        <a:ext cx="2002944" cy="436051"/>
      </dsp:txXfrm>
    </dsp:sp>
    <dsp:sp modelId="{6A2CF761-4686-4A18-9443-236BEF295022}">
      <dsp:nvSpPr>
        <dsp:cNvPr id="0" name=""/>
        <dsp:cNvSpPr/>
      </dsp:nvSpPr>
      <dsp:spPr>
        <a:xfrm>
          <a:off x="1429528" y="2096402"/>
          <a:ext cx="0" cy="124107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0A18AD-E3CF-4A5A-81B6-F3FAD5FA6922}">
      <dsp:nvSpPr>
        <dsp:cNvPr id="0" name=""/>
        <dsp:cNvSpPr/>
      </dsp:nvSpPr>
      <dsp:spPr>
        <a:xfrm>
          <a:off x="1392596" y="2057157"/>
          <a:ext cx="77783" cy="784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D347EE-3629-4320-81B8-964B3370309E}">
      <dsp:nvSpPr>
        <dsp:cNvPr id="0" name=""/>
        <dsp:cNvSpPr/>
      </dsp:nvSpPr>
      <dsp:spPr>
        <a:xfrm rot="8100000">
          <a:off x="2489912" y="484524"/>
          <a:ext cx="305563" cy="305563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7804DB-FEA2-4C1A-9EAF-1A6177C1F471}">
      <dsp:nvSpPr>
        <dsp:cNvPr id="0" name=""/>
        <dsp:cNvSpPr/>
      </dsp:nvSpPr>
      <dsp:spPr>
        <a:xfrm>
          <a:off x="2523857" y="518470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46253-FF34-4FC8-A64B-DCF3ED12D6DD}">
      <dsp:nvSpPr>
        <dsp:cNvPr id="0" name=""/>
        <dsp:cNvSpPr/>
      </dsp:nvSpPr>
      <dsp:spPr>
        <a:xfrm>
          <a:off x="2858759" y="85533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Getting Started with Microsoft Learn and free student certifications</a:t>
          </a:r>
          <a:br>
            <a:rPr lang="en-US" sz="1100" kern="1200"/>
          </a:br>
          <a:r>
            <a:rPr lang="en-US" sz="1100" kern="1200"/>
            <a:t>Speaker: Gemma Robson</a:t>
          </a:r>
        </a:p>
      </dsp:txBody>
      <dsp:txXfrm>
        <a:off x="2858759" y="855332"/>
        <a:ext cx="2002944" cy="1241070"/>
      </dsp:txXfrm>
    </dsp:sp>
    <dsp:sp modelId="{F3B85569-C57D-4EA0-AEF2-A6C75036E569}">
      <dsp:nvSpPr>
        <dsp:cNvPr id="0" name=""/>
        <dsp:cNvSpPr/>
      </dsp:nvSpPr>
      <dsp:spPr>
        <a:xfrm>
          <a:off x="2858759" y="419280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10:40 – 10:50</a:t>
          </a:r>
        </a:p>
      </dsp:txBody>
      <dsp:txXfrm>
        <a:off x="2858759" y="419280"/>
        <a:ext cx="2002944" cy="436051"/>
      </dsp:txXfrm>
    </dsp:sp>
    <dsp:sp modelId="{0E4E6815-512F-4213-A260-24E73CAEA20E}">
      <dsp:nvSpPr>
        <dsp:cNvPr id="0" name=""/>
        <dsp:cNvSpPr/>
      </dsp:nvSpPr>
      <dsp:spPr>
        <a:xfrm>
          <a:off x="2642693" y="855332"/>
          <a:ext cx="0" cy="124107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A89E4B-C68C-45AB-AFC7-D06AE0A30937}">
      <dsp:nvSpPr>
        <dsp:cNvPr id="0" name=""/>
        <dsp:cNvSpPr/>
      </dsp:nvSpPr>
      <dsp:spPr>
        <a:xfrm>
          <a:off x="2605762" y="2057157"/>
          <a:ext cx="77783" cy="784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A3195D-22F3-4FEA-BF16-30EFB63F143F}">
      <dsp:nvSpPr>
        <dsp:cNvPr id="0" name=""/>
        <dsp:cNvSpPr/>
      </dsp:nvSpPr>
      <dsp:spPr>
        <a:xfrm rot="18900000">
          <a:off x="3703077" y="3402716"/>
          <a:ext cx="305563" cy="305563"/>
        </a:xfrm>
        <a:prstGeom prst="teardrop">
          <a:avLst>
            <a:gd name="adj" fmla="val 115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60BC1-2240-4963-A0EF-3A9B3C921274}">
      <dsp:nvSpPr>
        <dsp:cNvPr id="0" name=""/>
        <dsp:cNvSpPr/>
      </dsp:nvSpPr>
      <dsp:spPr>
        <a:xfrm>
          <a:off x="3737023" y="3436662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0C27A8-AE8D-41AA-A6B8-3A3DA0D3C8DA}">
      <dsp:nvSpPr>
        <dsp:cNvPr id="0" name=""/>
        <dsp:cNvSpPr/>
      </dsp:nvSpPr>
      <dsp:spPr>
        <a:xfrm>
          <a:off x="4071925" y="209640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AI Gaming Challenge Speaker: Stephen Graham AI Gaming</a:t>
          </a:r>
        </a:p>
      </dsp:txBody>
      <dsp:txXfrm>
        <a:off x="4071925" y="2096402"/>
        <a:ext cx="2002944" cy="1241070"/>
      </dsp:txXfrm>
    </dsp:sp>
    <dsp:sp modelId="{92D1BDDE-79AE-4587-95B0-2D275032EEA9}">
      <dsp:nvSpPr>
        <dsp:cNvPr id="0" name=""/>
        <dsp:cNvSpPr/>
      </dsp:nvSpPr>
      <dsp:spPr>
        <a:xfrm>
          <a:off x="4071925" y="3337472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11:00 – 12:00</a:t>
          </a:r>
        </a:p>
      </dsp:txBody>
      <dsp:txXfrm>
        <a:off x="4071925" y="3337472"/>
        <a:ext cx="2002944" cy="436051"/>
      </dsp:txXfrm>
    </dsp:sp>
    <dsp:sp modelId="{92723E90-B18A-4733-BE32-DA2E74E5E15B}">
      <dsp:nvSpPr>
        <dsp:cNvPr id="0" name=""/>
        <dsp:cNvSpPr/>
      </dsp:nvSpPr>
      <dsp:spPr>
        <a:xfrm>
          <a:off x="3855859" y="2096402"/>
          <a:ext cx="0" cy="1241070"/>
        </a:xfrm>
        <a:prstGeom prst="line">
          <a:avLst/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79E0F-B10A-4632-B9C8-F2A5EBA121B7}">
      <dsp:nvSpPr>
        <dsp:cNvPr id="0" name=""/>
        <dsp:cNvSpPr/>
      </dsp:nvSpPr>
      <dsp:spPr>
        <a:xfrm>
          <a:off x="3818927" y="2057157"/>
          <a:ext cx="77783" cy="7848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9139B-9FCF-4E24-BA86-CE3043F37B0B}">
      <dsp:nvSpPr>
        <dsp:cNvPr id="0" name=""/>
        <dsp:cNvSpPr/>
      </dsp:nvSpPr>
      <dsp:spPr>
        <a:xfrm rot="8100000">
          <a:off x="4916243" y="484524"/>
          <a:ext cx="305563" cy="305563"/>
        </a:xfrm>
        <a:prstGeom prst="teardrop">
          <a:avLst>
            <a:gd name="adj" fmla="val 115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3777E-2BCE-4694-A834-0375C828DA48}">
      <dsp:nvSpPr>
        <dsp:cNvPr id="0" name=""/>
        <dsp:cNvSpPr/>
      </dsp:nvSpPr>
      <dsp:spPr>
        <a:xfrm>
          <a:off x="4950188" y="518470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2E53C5-4C5F-4237-85D3-FBFC59CCC347}">
      <dsp:nvSpPr>
        <dsp:cNvPr id="0" name=""/>
        <dsp:cNvSpPr/>
      </dsp:nvSpPr>
      <dsp:spPr>
        <a:xfrm>
          <a:off x="5285091" y="85533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Lunch &amp; Networking</a:t>
          </a:r>
        </a:p>
      </dsp:txBody>
      <dsp:txXfrm>
        <a:off x="5285091" y="855332"/>
        <a:ext cx="2002944" cy="1241070"/>
      </dsp:txXfrm>
    </dsp:sp>
    <dsp:sp modelId="{BC4B8E75-460A-47EB-94AD-B753BBC64C48}">
      <dsp:nvSpPr>
        <dsp:cNvPr id="0" name=""/>
        <dsp:cNvSpPr/>
      </dsp:nvSpPr>
      <dsp:spPr>
        <a:xfrm>
          <a:off x="5285091" y="419280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12:00 – 12:40</a:t>
          </a:r>
        </a:p>
      </dsp:txBody>
      <dsp:txXfrm>
        <a:off x="5285091" y="419280"/>
        <a:ext cx="2002944" cy="436051"/>
      </dsp:txXfrm>
    </dsp:sp>
    <dsp:sp modelId="{091E10C8-85E1-4943-A191-8C3A61B88466}">
      <dsp:nvSpPr>
        <dsp:cNvPr id="0" name=""/>
        <dsp:cNvSpPr/>
      </dsp:nvSpPr>
      <dsp:spPr>
        <a:xfrm>
          <a:off x="5069025" y="855332"/>
          <a:ext cx="0" cy="1241070"/>
        </a:xfrm>
        <a:prstGeom prst="line">
          <a:avLst/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AAB43C-3030-47C6-A8E7-187656D60A04}">
      <dsp:nvSpPr>
        <dsp:cNvPr id="0" name=""/>
        <dsp:cNvSpPr/>
      </dsp:nvSpPr>
      <dsp:spPr>
        <a:xfrm>
          <a:off x="5032093" y="2057157"/>
          <a:ext cx="77783" cy="78489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57991-3890-429D-8E05-F81BBDD2531E}">
      <dsp:nvSpPr>
        <dsp:cNvPr id="0" name=""/>
        <dsp:cNvSpPr/>
      </dsp:nvSpPr>
      <dsp:spPr>
        <a:xfrm rot="18900000">
          <a:off x="6129409" y="3402716"/>
          <a:ext cx="305563" cy="305563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596F9-237C-47F9-A4D1-C7342B8D2F53}">
      <dsp:nvSpPr>
        <dsp:cNvPr id="0" name=""/>
        <dsp:cNvSpPr/>
      </dsp:nvSpPr>
      <dsp:spPr>
        <a:xfrm>
          <a:off x="6163354" y="3436662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7DECD-E2C6-485E-80E3-D77CC265E5BC}">
      <dsp:nvSpPr>
        <dsp:cNvPr id="0" name=""/>
        <dsp:cNvSpPr/>
      </dsp:nvSpPr>
      <dsp:spPr>
        <a:xfrm>
          <a:off x="6498256" y="209640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Power Platform Low Code No Code Development</a:t>
          </a:r>
          <a:br>
            <a:rPr lang="en-US" sz="1100" kern="1200"/>
          </a:br>
          <a:r>
            <a:rPr lang="en-US" sz="1100" kern="1200"/>
            <a:t>Speaker: Bruno Capuano</a:t>
          </a:r>
        </a:p>
      </dsp:txBody>
      <dsp:txXfrm>
        <a:off x="6498256" y="2096402"/>
        <a:ext cx="2002944" cy="1241070"/>
      </dsp:txXfrm>
    </dsp:sp>
    <dsp:sp modelId="{00FE2BFF-F835-4B8B-A519-0EA706C3DF1F}">
      <dsp:nvSpPr>
        <dsp:cNvPr id="0" name=""/>
        <dsp:cNvSpPr/>
      </dsp:nvSpPr>
      <dsp:spPr>
        <a:xfrm>
          <a:off x="6498256" y="3337472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12:40 – 13:10</a:t>
          </a:r>
        </a:p>
      </dsp:txBody>
      <dsp:txXfrm>
        <a:off x="6498256" y="3337472"/>
        <a:ext cx="2002944" cy="436051"/>
      </dsp:txXfrm>
    </dsp:sp>
    <dsp:sp modelId="{FC8B3D6F-976C-4BA0-83ED-8800C6D2FD40}">
      <dsp:nvSpPr>
        <dsp:cNvPr id="0" name=""/>
        <dsp:cNvSpPr/>
      </dsp:nvSpPr>
      <dsp:spPr>
        <a:xfrm>
          <a:off x="6282190" y="2096402"/>
          <a:ext cx="0" cy="1241070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0879A7-15B3-42EC-AD8B-6956C4C041AA}">
      <dsp:nvSpPr>
        <dsp:cNvPr id="0" name=""/>
        <dsp:cNvSpPr/>
      </dsp:nvSpPr>
      <dsp:spPr>
        <a:xfrm>
          <a:off x="6245258" y="2057157"/>
          <a:ext cx="77783" cy="7848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5714AC-4496-4EF3-9824-AAF392574BDC}">
      <dsp:nvSpPr>
        <dsp:cNvPr id="0" name=""/>
        <dsp:cNvSpPr/>
      </dsp:nvSpPr>
      <dsp:spPr>
        <a:xfrm rot="8100000">
          <a:off x="7342574" y="484524"/>
          <a:ext cx="305563" cy="305563"/>
        </a:xfrm>
        <a:prstGeom prst="teardrop">
          <a:avLst>
            <a:gd name="adj" fmla="val 11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601D46-2A5E-42C3-95EB-416C1DFF5BCC}">
      <dsp:nvSpPr>
        <dsp:cNvPr id="0" name=""/>
        <dsp:cNvSpPr/>
      </dsp:nvSpPr>
      <dsp:spPr>
        <a:xfrm>
          <a:off x="7376520" y="518470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EEBE2-9F4F-4828-974B-A38F7BE666DE}">
      <dsp:nvSpPr>
        <dsp:cNvPr id="0" name=""/>
        <dsp:cNvSpPr/>
      </dsp:nvSpPr>
      <dsp:spPr>
        <a:xfrm>
          <a:off x="7711422" y="85533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Career Festive – What roles are in Microsoft for interns and Grads</a:t>
          </a:r>
          <a:br>
            <a:rPr lang="en-US" sz="1100" kern="1200"/>
          </a:br>
          <a:r>
            <a:rPr lang="en-US" sz="1100" kern="1200"/>
            <a:t>Speaker: Gianluca Sanfilippo, Ethan Jones, Rosen Georgiev and Host Aurele Mes Boaye</a:t>
          </a:r>
        </a:p>
      </dsp:txBody>
      <dsp:txXfrm>
        <a:off x="7711422" y="855332"/>
        <a:ext cx="2002944" cy="1241070"/>
      </dsp:txXfrm>
    </dsp:sp>
    <dsp:sp modelId="{AA627D2A-9A8D-44DF-9887-8C86265206ED}">
      <dsp:nvSpPr>
        <dsp:cNvPr id="0" name=""/>
        <dsp:cNvSpPr/>
      </dsp:nvSpPr>
      <dsp:spPr>
        <a:xfrm>
          <a:off x="7711422" y="419280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13:10 – 13:40</a:t>
          </a:r>
        </a:p>
      </dsp:txBody>
      <dsp:txXfrm>
        <a:off x="7711422" y="419280"/>
        <a:ext cx="2002944" cy="436051"/>
      </dsp:txXfrm>
    </dsp:sp>
    <dsp:sp modelId="{9829B1D3-1EFE-483C-ABF6-A5FC8A2B7AAE}">
      <dsp:nvSpPr>
        <dsp:cNvPr id="0" name=""/>
        <dsp:cNvSpPr/>
      </dsp:nvSpPr>
      <dsp:spPr>
        <a:xfrm>
          <a:off x="7495356" y="855332"/>
          <a:ext cx="0" cy="1241070"/>
        </a:xfrm>
        <a:prstGeom prst="line">
          <a:avLst/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830F7-F0AE-42F3-8F60-52DB23B598A3}">
      <dsp:nvSpPr>
        <dsp:cNvPr id="0" name=""/>
        <dsp:cNvSpPr/>
      </dsp:nvSpPr>
      <dsp:spPr>
        <a:xfrm>
          <a:off x="7458424" y="2057157"/>
          <a:ext cx="77783" cy="7848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95B4-2DEE-4F2F-B695-E99E02CA8C6C}">
      <dsp:nvSpPr>
        <dsp:cNvPr id="0" name=""/>
        <dsp:cNvSpPr/>
      </dsp:nvSpPr>
      <dsp:spPr>
        <a:xfrm rot="18900000">
          <a:off x="8555740" y="3402716"/>
          <a:ext cx="305563" cy="305563"/>
        </a:xfrm>
        <a:prstGeom prst="teardrop">
          <a:avLst>
            <a:gd name="adj" fmla="val 11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317402-6B90-466E-853D-61D9DFD04EB9}">
      <dsp:nvSpPr>
        <dsp:cNvPr id="0" name=""/>
        <dsp:cNvSpPr/>
      </dsp:nvSpPr>
      <dsp:spPr>
        <a:xfrm>
          <a:off x="8589685" y="3436662"/>
          <a:ext cx="237672" cy="237672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94D23-6BAD-4AE1-9738-19E73EEC1C11}">
      <dsp:nvSpPr>
        <dsp:cNvPr id="0" name=""/>
        <dsp:cNvSpPr/>
      </dsp:nvSpPr>
      <dsp:spPr>
        <a:xfrm>
          <a:off x="8924587" y="2096402"/>
          <a:ext cx="2002944" cy="12410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Introduction to programming hello world in 3 languages</a:t>
          </a:r>
          <a:br>
            <a:rPr lang="en-US" sz="1100" kern="1200"/>
          </a:br>
          <a:r>
            <a:rPr lang="en-US" sz="1100" kern="1200"/>
            <a:t>Speaker: Bruno Capuano</a:t>
          </a:r>
        </a:p>
      </dsp:txBody>
      <dsp:txXfrm>
        <a:off x="8924587" y="2096402"/>
        <a:ext cx="2002944" cy="1241070"/>
      </dsp:txXfrm>
    </dsp:sp>
    <dsp:sp modelId="{2826F3B8-E5BA-4FF3-991D-4A194210FA39}">
      <dsp:nvSpPr>
        <dsp:cNvPr id="0" name=""/>
        <dsp:cNvSpPr/>
      </dsp:nvSpPr>
      <dsp:spPr>
        <a:xfrm>
          <a:off x="8924587" y="3337472"/>
          <a:ext cx="2002944" cy="4360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13:40 – 14:20</a:t>
          </a:r>
        </a:p>
      </dsp:txBody>
      <dsp:txXfrm>
        <a:off x="8924587" y="3337472"/>
        <a:ext cx="2002944" cy="436051"/>
      </dsp:txXfrm>
    </dsp:sp>
    <dsp:sp modelId="{6C56FEB3-17D4-4D43-B5B8-D5F5D5B1BDED}">
      <dsp:nvSpPr>
        <dsp:cNvPr id="0" name=""/>
        <dsp:cNvSpPr/>
      </dsp:nvSpPr>
      <dsp:spPr>
        <a:xfrm>
          <a:off x="8708521" y="2096402"/>
          <a:ext cx="0" cy="1241070"/>
        </a:xfrm>
        <a:prstGeom prst="line">
          <a:avLst/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84D0C9-5620-4B52-BB21-1E7F59B457E0}">
      <dsp:nvSpPr>
        <dsp:cNvPr id="0" name=""/>
        <dsp:cNvSpPr/>
      </dsp:nvSpPr>
      <dsp:spPr>
        <a:xfrm>
          <a:off x="8671589" y="2057157"/>
          <a:ext cx="77783" cy="7848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1CB4D4-75AD-40C8-B360-B0D9D9A9818B}">
      <dsp:nvSpPr>
        <dsp:cNvPr id="0" name=""/>
        <dsp:cNvSpPr/>
      </dsp:nvSpPr>
      <dsp:spPr>
        <a:xfrm>
          <a:off x="0" y="1844702"/>
          <a:ext cx="10927829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F36C07-B5C7-46B8-BC04-26B6C573E016}">
      <dsp:nvSpPr>
        <dsp:cNvPr id="0" name=""/>
        <dsp:cNvSpPr/>
      </dsp:nvSpPr>
      <dsp:spPr>
        <a:xfrm rot="8100000">
          <a:off x="61675" y="425847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C03B1-94F8-4701-9E3C-4B6B60AD9DDA}">
      <dsp:nvSpPr>
        <dsp:cNvPr id="0" name=""/>
        <dsp:cNvSpPr/>
      </dsp:nvSpPr>
      <dsp:spPr>
        <a:xfrm>
          <a:off x="91656" y="455829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FE907-E77D-4EF7-8760-0800A36C2DB4}">
      <dsp:nvSpPr>
        <dsp:cNvPr id="0" name=""/>
        <dsp:cNvSpPr/>
      </dsp:nvSpPr>
      <dsp:spPr>
        <a:xfrm>
          <a:off x="387454" y="752638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Rock your Profile and Resume Builder with LinkedIn​</a:t>
          </a:r>
          <a:br>
            <a:rPr lang="en-US" sz="1100" kern="1200"/>
          </a:br>
          <a:r>
            <a:rPr lang="en-US" sz="1100" kern="1200"/>
            <a:t>Speaker: Gianluca Sanfilippo​</a:t>
          </a:r>
        </a:p>
      </dsp:txBody>
      <dsp:txXfrm>
        <a:off x="387454" y="752638"/>
        <a:ext cx="1807112" cy="1092063"/>
      </dsp:txXfrm>
    </dsp:sp>
    <dsp:sp modelId="{C0D01D72-AB0D-49CA-AA64-A653178FD6E2}">
      <dsp:nvSpPr>
        <dsp:cNvPr id="0" name=""/>
        <dsp:cNvSpPr/>
      </dsp:nvSpPr>
      <dsp:spPr>
        <a:xfrm>
          <a:off x="387454" y="368940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14:20 – 14:30</a:t>
          </a:r>
        </a:p>
      </dsp:txBody>
      <dsp:txXfrm>
        <a:off x="387454" y="368940"/>
        <a:ext cx="1807112" cy="383698"/>
      </dsp:txXfrm>
    </dsp:sp>
    <dsp:sp modelId="{AEE5B077-8F81-45A7-9B0E-CF3847317318}">
      <dsp:nvSpPr>
        <dsp:cNvPr id="0" name=""/>
        <dsp:cNvSpPr/>
      </dsp:nvSpPr>
      <dsp:spPr>
        <a:xfrm>
          <a:off x="196617" y="752638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87C17-DDAE-45E3-B212-DE2B6AB18572}">
      <dsp:nvSpPr>
        <dsp:cNvPr id="0" name=""/>
        <dsp:cNvSpPr/>
      </dsp:nvSpPr>
      <dsp:spPr>
        <a:xfrm>
          <a:off x="163278" y="1810169"/>
          <a:ext cx="68701" cy="690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42A1E6-0B54-4C7E-9143-17A7C32546E9}">
      <dsp:nvSpPr>
        <dsp:cNvPr id="0" name=""/>
        <dsp:cNvSpPr/>
      </dsp:nvSpPr>
      <dsp:spPr>
        <a:xfrm rot="18900000">
          <a:off x="1152610" y="2993673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1270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290697-BF29-4EB0-9ECC-18BD10D8FDD0}">
      <dsp:nvSpPr>
        <dsp:cNvPr id="0" name=""/>
        <dsp:cNvSpPr/>
      </dsp:nvSpPr>
      <dsp:spPr>
        <a:xfrm>
          <a:off x="1182592" y="3023654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B82B6B-DDB0-4E47-827A-589BA6444EAF}">
      <dsp:nvSpPr>
        <dsp:cNvPr id="0" name=""/>
        <dsp:cNvSpPr/>
      </dsp:nvSpPr>
      <dsp:spPr>
        <a:xfrm>
          <a:off x="1478389" y="1844702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Microsoft Certifications and the road to a tech job​</a:t>
          </a:r>
          <a:br>
            <a:rPr lang="en-US" sz="1100" kern="1200"/>
          </a:br>
          <a:r>
            <a:rPr lang="en-US" sz="1100" kern="1200"/>
            <a:t>Speaker Rosen Georgiev​</a:t>
          </a:r>
        </a:p>
      </dsp:txBody>
      <dsp:txXfrm>
        <a:off x="1478389" y="1844702"/>
        <a:ext cx="1807112" cy="1092063"/>
      </dsp:txXfrm>
    </dsp:sp>
    <dsp:sp modelId="{8F5F351C-64DA-46DB-B98A-E1E155B5760E}">
      <dsp:nvSpPr>
        <dsp:cNvPr id="0" name=""/>
        <dsp:cNvSpPr/>
      </dsp:nvSpPr>
      <dsp:spPr>
        <a:xfrm>
          <a:off x="1478389" y="2936766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14:30 – 14:40</a:t>
          </a:r>
        </a:p>
      </dsp:txBody>
      <dsp:txXfrm>
        <a:off x="1478389" y="2936766"/>
        <a:ext cx="1807112" cy="383698"/>
      </dsp:txXfrm>
    </dsp:sp>
    <dsp:sp modelId="{F7EA3FEF-F6F0-4C03-8BFA-2C2B1755DE43}">
      <dsp:nvSpPr>
        <dsp:cNvPr id="0" name=""/>
        <dsp:cNvSpPr/>
      </dsp:nvSpPr>
      <dsp:spPr>
        <a:xfrm>
          <a:off x="1287552" y="1844702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181920"/>
              <a:satOff val="-10491"/>
              <a:lumOff val="107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12A45-97C8-40EB-8FFB-D919A9FC1CFB}">
      <dsp:nvSpPr>
        <dsp:cNvPr id="0" name=""/>
        <dsp:cNvSpPr/>
      </dsp:nvSpPr>
      <dsp:spPr>
        <a:xfrm>
          <a:off x="1254213" y="1810169"/>
          <a:ext cx="68701" cy="69065"/>
        </a:xfrm>
        <a:prstGeom prst="ellipse">
          <a:avLst/>
        </a:prstGeom>
        <a:solidFill>
          <a:schemeClr val="accent2">
            <a:hueOff val="-181920"/>
            <a:satOff val="-10491"/>
            <a:lumOff val="107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ABDBB-6A62-4C14-9915-3EDDD92BF7C9}">
      <dsp:nvSpPr>
        <dsp:cNvPr id="0" name=""/>
        <dsp:cNvSpPr/>
      </dsp:nvSpPr>
      <dsp:spPr>
        <a:xfrm rot="8100000">
          <a:off x="2243545" y="425847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D1687-6A15-4BA0-9817-E71749175C8B}">
      <dsp:nvSpPr>
        <dsp:cNvPr id="0" name=""/>
        <dsp:cNvSpPr/>
      </dsp:nvSpPr>
      <dsp:spPr>
        <a:xfrm>
          <a:off x="2273527" y="455829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CFC65F-37F2-4B13-88D7-65A3AD94A64F}">
      <dsp:nvSpPr>
        <dsp:cNvPr id="0" name=""/>
        <dsp:cNvSpPr/>
      </dsp:nvSpPr>
      <dsp:spPr>
        <a:xfrm>
          <a:off x="2569325" y="752638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Ambassadors showcase - Standing out from the crowd what the ambassadors badge did for me.​</a:t>
          </a:r>
          <a:br>
            <a:rPr lang="en-US" sz="1100" kern="1200"/>
          </a:br>
          <a:r>
            <a:rPr lang="en-US" sz="1100" kern="1200"/>
            <a:t>Speaker Salman Chishti​</a:t>
          </a:r>
        </a:p>
      </dsp:txBody>
      <dsp:txXfrm>
        <a:off x="2569325" y="752638"/>
        <a:ext cx="1807112" cy="1092063"/>
      </dsp:txXfrm>
    </dsp:sp>
    <dsp:sp modelId="{1C10A605-66D4-4941-B65E-5C5ACE96204C}">
      <dsp:nvSpPr>
        <dsp:cNvPr id="0" name=""/>
        <dsp:cNvSpPr/>
      </dsp:nvSpPr>
      <dsp:spPr>
        <a:xfrm>
          <a:off x="2569325" y="368940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14:40 – 14:50</a:t>
          </a:r>
        </a:p>
      </dsp:txBody>
      <dsp:txXfrm>
        <a:off x="2569325" y="368940"/>
        <a:ext cx="1807112" cy="383698"/>
      </dsp:txXfrm>
    </dsp:sp>
    <dsp:sp modelId="{A3CC2431-46C2-459B-8B87-0575ED4BA883}">
      <dsp:nvSpPr>
        <dsp:cNvPr id="0" name=""/>
        <dsp:cNvSpPr/>
      </dsp:nvSpPr>
      <dsp:spPr>
        <a:xfrm>
          <a:off x="2378487" y="752638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886A2E-EC0B-4F6F-B648-1D101C308BD2}">
      <dsp:nvSpPr>
        <dsp:cNvPr id="0" name=""/>
        <dsp:cNvSpPr/>
      </dsp:nvSpPr>
      <dsp:spPr>
        <a:xfrm>
          <a:off x="2345148" y="1810169"/>
          <a:ext cx="68701" cy="69065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C360F-E0E7-48D3-82FD-C2A92F3F55EC}">
      <dsp:nvSpPr>
        <dsp:cNvPr id="0" name=""/>
        <dsp:cNvSpPr/>
      </dsp:nvSpPr>
      <dsp:spPr>
        <a:xfrm rot="18900000">
          <a:off x="3334480" y="2993673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1270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58768-E7B1-482D-8B4C-0B155C16756C}">
      <dsp:nvSpPr>
        <dsp:cNvPr id="0" name=""/>
        <dsp:cNvSpPr/>
      </dsp:nvSpPr>
      <dsp:spPr>
        <a:xfrm>
          <a:off x="3364462" y="3023654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39EE01-7B83-457F-AE7A-15EF603146CF}">
      <dsp:nvSpPr>
        <dsp:cNvPr id="0" name=""/>
        <dsp:cNvSpPr/>
      </dsp:nvSpPr>
      <dsp:spPr>
        <a:xfrm>
          <a:off x="3660260" y="1844702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Ambassadors showcase - Ambassadors in the community – how to work with your dev community​</a:t>
          </a:r>
          <a:br>
            <a:rPr lang="en-US" sz="1100" kern="1200"/>
          </a:br>
          <a:r>
            <a:rPr lang="en-US" sz="1100" kern="1200"/>
            <a:t>Speaker Salman Chishti and Susie Yang​</a:t>
          </a:r>
        </a:p>
      </dsp:txBody>
      <dsp:txXfrm>
        <a:off x="3660260" y="1844702"/>
        <a:ext cx="1807112" cy="1092063"/>
      </dsp:txXfrm>
    </dsp:sp>
    <dsp:sp modelId="{0733EDAC-ADF5-4980-8497-E746DB624368}">
      <dsp:nvSpPr>
        <dsp:cNvPr id="0" name=""/>
        <dsp:cNvSpPr/>
      </dsp:nvSpPr>
      <dsp:spPr>
        <a:xfrm>
          <a:off x="3660260" y="2936766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15:00 – 15:20</a:t>
          </a:r>
        </a:p>
      </dsp:txBody>
      <dsp:txXfrm>
        <a:off x="3660260" y="2936766"/>
        <a:ext cx="1807112" cy="383698"/>
      </dsp:txXfrm>
    </dsp:sp>
    <dsp:sp modelId="{519EDBC5-90F6-4884-B749-177C8E783709}">
      <dsp:nvSpPr>
        <dsp:cNvPr id="0" name=""/>
        <dsp:cNvSpPr/>
      </dsp:nvSpPr>
      <dsp:spPr>
        <a:xfrm>
          <a:off x="3469422" y="1844702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545761"/>
              <a:satOff val="-31473"/>
              <a:lumOff val="3235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6CF05A-77D4-4EB9-BDA6-29AC2728E809}">
      <dsp:nvSpPr>
        <dsp:cNvPr id="0" name=""/>
        <dsp:cNvSpPr/>
      </dsp:nvSpPr>
      <dsp:spPr>
        <a:xfrm>
          <a:off x="3436084" y="1810169"/>
          <a:ext cx="68701" cy="69065"/>
        </a:xfrm>
        <a:prstGeom prst="ellipse">
          <a:avLst/>
        </a:prstGeom>
        <a:solidFill>
          <a:schemeClr val="accent2">
            <a:hueOff val="-545761"/>
            <a:satOff val="-31473"/>
            <a:lumOff val="3235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C56A2-3C28-4762-B736-A07F8B4B4521}">
      <dsp:nvSpPr>
        <dsp:cNvPr id="0" name=""/>
        <dsp:cNvSpPr/>
      </dsp:nvSpPr>
      <dsp:spPr>
        <a:xfrm rot="8100000">
          <a:off x="4425415" y="425847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C1EAB-54B9-46EF-ACD7-2CE737FE0198}">
      <dsp:nvSpPr>
        <dsp:cNvPr id="0" name=""/>
        <dsp:cNvSpPr/>
      </dsp:nvSpPr>
      <dsp:spPr>
        <a:xfrm>
          <a:off x="4455397" y="455829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BFD213-C467-4FBC-BC55-0903CB5AE23C}">
      <dsp:nvSpPr>
        <dsp:cNvPr id="0" name=""/>
        <dsp:cNvSpPr/>
      </dsp:nvSpPr>
      <dsp:spPr>
        <a:xfrm>
          <a:off x="4751195" y="752638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Gaming and Azure - Introduction to ID@Azure a new program to help you learn and make successful games using cloud services​</a:t>
          </a:r>
          <a:br>
            <a:rPr lang="en-US" sz="1100" kern="1200"/>
          </a:br>
          <a:r>
            <a:rPr lang="en-US" sz="1100" kern="1200"/>
            <a:t>Speaker Bruno Capuano​</a:t>
          </a:r>
        </a:p>
      </dsp:txBody>
      <dsp:txXfrm>
        <a:off x="4751195" y="752638"/>
        <a:ext cx="1807112" cy="1092063"/>
      </dsp:txXfrm>
    </dsp:sp>
    <dsp:sp modelId="{F2C0098C-4D07-4373-A900-77C17E553147}">
      <dsp:nvSpPr>
        <dsp:cNvPr id="0" name=""/>
        <dsp:cNvSpPr/>
      </dsp:nvSpPr>
      <dsp:spPr>
        <a:xfrm>
          <a:off x="4751195" y="368940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15:20 – 15:50</a:t>
          </a:r>
        </a:p>
      </dsp:txBody>
      <dsp:txXfrm>
        <a:off x="4751195" y="368940"/>
        <a:ext cx="1807112" cy="383698"/>
      </dsp:txXfrm>
    </dsp:sp>
    <dsp:sp modelId="{F607C177-B60E-4D19-9761-2C54121E802E}">
      <dsp:nvSpPr>
        <dsp:cNvPr id="0" name=""/>
        <dsp:cNvSpPr/>
      </dsp:nvSpPr>
      <dsp:spPr>
        <a:xfrm>
          <a:off x="4560358" y="752638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FF0891-9E52-4189-94F1-69467F3D9C3F}">
      <dsp:nvSpPr>
        <dsp:cNvPr id="0" name=""/>
        <dsp:cNvSpPr/>
      </dsp:nvSpPr>
      <dsp:spPr>
        <a:xfrm>
          <a:off x="4527019" y="1810169"/>
          <a:ext cx="68701" cy="69065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A7FD0-A778-4893-8147-3EBCE1AC1CA2}">
      <dsp:nvSpPr>
        <dsp:cNvPr id="0" name=""/>
        <dsp:cNvSpPr/>
      </dsp:nvSpPr>
      <dsp:spPr>
        <a:xfrm rot="18900000">
          <a:off x="5516351" y="2993673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1270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C983D-C007-416A-AE31-62CDCB38ADFA}">
      <dsp:nvSpPr>
        <dsp:cNvPr id="0" name=""/>
        <dsp:cNvSpPr/>
      </dsp:nvSpPr>
      <dsp:spPr>
        <a:xfrm>
          <a:off x="5546332" y="3023654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60EA2-D719-44FC-BBB5-483DF788E85D}">
      <dsp:nvSpPr>
        <dsp:cNvPr id="0" name=""/>
        <dsp:cNvSpPr/>
      </dsp:nvSpPr>
      <dsp:spPr>
        <a:xfrm>
          <a:off x="5842130" y="1844702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MVP Showcase - Home Automation with the Azure Percept​</a:t>
          </a:r>
          <a:br>
            <a:rPr lang="en-US" sz="1100" kern="1200"/>
          </a:br>
          <a:r>
            <a:rPr lang="en-US" sz="1100" kern="1200"/>
            <a:t>Speaker Peter Gallagher​</a:t>
          </a:r>
        </a:p>
      </dsp:txBody>
      <dsp:txXfrm>
        <a:off x="5842130" y="1844702"/>
        <a:ext cx="1807112" cy="1092063"/>
      </dsp:txXfrm>
    </dsp:sp>
    <dsp:sp modelId="{DA3A7E94-3D5B-4977-8830-01683F4837E2}">
      <dsp:nvSpPr>
        <dsp:cNvPr id="0" name=""/>
        <dsp:cNvSpPr/>
      </dsp:nvSpPr>
      <dsp:spPr>
        <a:xfrm>
          <a:off x="5842130" y="2936766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15:50 – 16:20</a:t>
          </a:r>
        </a:p>
      </dsp:txBody>
      <dsp:txXfrm>
        <a:off x="5842130" y="2936766"/>
        <a:ext cx="1807112" cy="383698"/>
      </dsp:txXfrm>
    </dsp:sp>
    <dsp:sp modelId="{68852328-D581-465F-88FA-4ECEBED6F282}">
      <dsp:nvSpPr>
        <dsp:cNvPr id="0" name=""/>
        <dsp:cNvSpPr/>
      </dsp:nvSpPr>
      <dsp:spPr>
        <a:xfrm>
          <a:off x="5651293" y="1844702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909602"/>
              <a:satOff val="-52455"/>
              <a:lumOff val="539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6A46BA-38C8-4EFF-A09E-51932452005B}">
      <dsp:nvSpPr>
        <dsp:cNvPr id="0" name=""/>
        <dsp:cNvSpPr/>
      </dsp:nvSpPr>
      <dsp:spPr>
        <a:xfrm>
          <a:off x="5617954" y="1810169"/>
          <a:ext cx="68701" cy="69065"/>
        </a:xfrm>
        <a:prstGeom prst="ellipse">
          <a:avLst/>
        </a:prstGeom>
        <a:solidFill>
          <a:schemeClr val="accent2">
            <a:hueOff val="-909602"/>
            <a:satOff val="-52455"/>
            <a:lumOff val="539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8E3D7-96A2-43D9-87C3-8AE340FDC1A5}">
      <dsp:nvSpPr>
        <dsp:cNvPr id="0" name=""/>
        <dsp:cNvSpPr/>
      </dsp:nvSpPr>
      <dsp:spPr>
        <a:xfrm rot="8100000">
          <a:off x="6607286" y="425847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F14319-2453-42BF-A685-20AB3413C477}">
      <dsp:nvSpPr>
        <dsp:cNvPr id="0" name=""/>
        <dsp:cNvSpPr/>
      </dsp:nvSpPr>
      <dsp:spPr>
        <a:xfrm>
          <a:off x="6637268" y="455829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DE2731-C392-44B5-8B1B-EBDEBC7207B2}">
      <dsp:nvSpPr>
        <dsp:cNvPr id="0" name=""/>
        <dsp:cNvSpPr/>
      </dsp:nvSpPr>
      <dsp:spPr>
        <a:xfrm>
          <a:off x="6933065" y="752638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Getting Started with Azure Static Web Apps to Host your Resume​</a:t>
          </a:r>
          <a:br>
            <a:rPr lang="en-US" sz="1100" kern="1200"/>
          </a:br>
          <a:r>
            <a:rPr lang="en-US" sz="1100" kern="1200"/>
            <a:t>Speaker Bruno Capuano​</a:t>
          </a:r>
        </a:p>
      </dsp:txBody>
      <dsp:txXfrm>
        <a:off x="6933065" y="752638"/>
        <a:ext cx="1807112" cy="1092063"/>
      </dsp:txXfrm>
    </dsp:sp>
    <dsp:sp modelId="{9E6212B3-7708-46A3-A4BA-D655459B1340}">
      <dsp:nvSpPr>
        <dsp:cNvPr id="0" name=""/>
        <dsp:cNvSpPr/>
      </dsp:nvSpPr>
      <dsp:spPr>
        <a:xfrm>
          <a:off x="6933065" y="368940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16:30 – 17:00</a:t>
          </a:r>
        </a:p>
      </dsp:txBody>
      <dsp:txXfrm>
        <a:off x="6933065" y="368940"/>
        <a:ext cx="1807112" cy="383698"/>
      </dsp:txXfrm>
    </dsp:sp>
    <dsp:sp modelId="{98AB2835-0134-478C-A7C9-25219BFA270B}">
      <dsp:nvSpPr>
        <dsp:cNvPr id="0" name=""/>
        <dsp:cNvSpPr/>
      </dsp:nvSpPr>
      <dsp:spPr>
        <a:xfrm>
          <a:off x="6742228" y="752638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18ACB8-DC6A-490B-B878-A1A36A46C160}">
      <dsp:nvSpPr>
        <dsp:cNvPr id="0" name=""/>
        <dsp:cNvSpPr/>
      </dsp:nvSpPr>
      <dsp:spPr>
        <a:xfrm>
          <a:off x="6708889" y="1810169"/>
          <a:ext cx="68701" cy="69065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EFD89-8D01-4822-B067-BBD310A43EDB}">
      <dsp:nvSpPr>
        <dsp:cNvPr id="0" name=""/>
        <dsp:cNvSpPr/>
      </dsp:nvSpPr>
      <dsp:spPr>
        <a:xfrm rot="18900000">
          <a:off x="7698221" y="2993673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1270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064F5F-DF41-411E-AAB6-4225FB1623B8}">
      <dsp:nvSpPr>
        <dsp:cNvPr id="0" name=""/>
        <dsp:cNvSpPr/>
      </dsp:nvSpPr>
      <dsp:spPr>
        <a:xfrm>
          <a:off x="7728203" y="3023654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4F0A5A-D38B-43C0-90BF-33910FA24C64}">
      <dsp:nvSpPr>
        <dsp:cNvPr id="0" name=""/>
        <dsp:cNvSpPr/>
      </dsp:nvSpPr>
      <dsp:spPr>
        <a:xfrm>
          <a:off x="8024001" y="1844702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BUILD AI Gaming Challenge Final​</a:t>
          </a:r>
          <a:br>
            <a:rPr lang="en-US" sz="1100" kern="1200"/>
          </a:br>
          <a:r>
            <a:rPr lang="en-US" sz="1100" kern="1200"/>
            <a:t>Speakers: Stephen Graham/ Bruno Capuano )​</a:t>
          </a:r>
        </a:p>
      </dsp:txBody>
      <dsp:txXfrm>
        <a:off x="8024001" y="1844702"/>
        <a:ext cx="1807112" cy="1092063"/>
      </dsp:txXfrm>
    </dsp:sp>
    <dsp:sp modelId="{5B79EB45-D77F-40E6-A684-8D2C39CBE843}">
      <dsp:nvSpPr>
        <dsp:cNvPr id="0" name=""/>
        <dsp:cNvSpPr/>
      </dsp:nvSpPr>
      <dsp:spPr>
        <a:xfrm>
          <a:off x="8024001" y="2936766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17:00 – 18:00</a:t>
          </a:r>
        </a:p>
      </dsp:txBody>
      <dsp:txXfrm>
        <a:off x="8024001" y="2936766"/>
        <a:ext cx="1807112" cy="383698"/>
      </dsp:txXfrm>
    </dsp:sp>
    <dsp:sp modelId="{E0957BAB-555C-4B9C-86A3-E55993E0DB1F}">
      <dsp:nvSpPr>
        <dsp:cNvPr id="0" name=""/>
        <dsp:cNvSpPr/>
      </dsp:nvSpPr>
      <dsp:spPr>
        <a:xfrm>
          <a:off x="7833163" y="1844702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1273443"/>
              <a:satOff val="-73437"/>
              <a:lumOff val="7549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A1EA6-4054-46FA-A34D-7C12959006D4}">
      <dsp:nvSpPr>
        <dsp:cNvPr id="0" name=""/>
        <dsp:cNvSpPr/>
      </dsp:nvSpPr>
      <dsp:spPr>
        <a:xfrm>
          <a:off x="7799824" y="1810169"/>
          <a:ext cx="68701" cy="69065"/>
        </a:xfrm>
        <a:prstGeom prst="ellipse">
          <a:avLst/>
        </a:prstGeom>
        <a:solidFill>
          <a:schemeClr val="accent2">
            <a:hueOff val="-1273443"/>
            <a:satOff val="-73437"/>
            <a:lumOff val="7549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42BEA-755B-48DB-BE19-9FBCDB85FAA0}">
      <dsp:nvSpPr>
        <dsp:cNvPr id="0" name=""/>
        <dsp:cNvSpPr/>
      </dsp:nvSpPr>
      <dsp:spPr>
        <a:xfrm rot="8100000">
          <a:off x="8789156" y="425847"/>
          <a:ext cx="269884" cy="269884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D4778-A740-473A-9F0D-5578B3EB1944}">
      <dsp:nvSpPr>
        <dsp:cNvPr id="0" name=""/>
        <dsp:cNvSpPr/>
      </dsp:nvSpPr>
      <dsp:spPr>
        <a:xfrm>
          <a:off x="8819138" y="455829"/>
          <a:ext cx="209921" cy="209921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6FBFA-AE0C-4A44-97DB-1A6CD8B03E26}">
      <dsp:nvSpPr>
        <dsp:cNvPr id="0" name=""/>
        <dsp:cNvSpPr/>
      </dsp:nvSpPr>
      <dsp:spPr>
        <a:xfrm>
          <a:off x="9114936" y="752638"/>
          <a:ext cx="1807112" cy="10920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Close and Celebration.​</a:t>
          </a:r>
          <a:br>
            <a:rPr lang="en-US" sz="1100" kern="1200"/>
          </a:br>
          <a:r>
            <a:rPr lang="en-US" sz="1100" kern="1200"/>
            <a:t>Speakers: Bruno Capuano Salman Chishti</a:t>
          </a:r>
        </a:p>
      </dsp:txBody>
      <dsp:txXfrm>
        <a:off x="9114936" y="752638"/>
        <a:ext cx="1807112" cy="1092063"/>
      </dsp:txXfrm>
    </dsp:sp>
    <dsp:sp modelId="{0DFBEB3D-8F69-4110-8012-0C863F7F2A1D}">
      <dsp:nvSpPr>
        <dsp:cNvPr id="0" name=""/>
        <dsp:cNvSpPr/>
      </dsp:nvSpPr>
      <dsp:spPr>
        <a:xfrm>
          <a:off x="9114936" y="368940"/>
          <a:ext cx="1807112" cy="383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18:00</a:t>
          </a:r>
        </a:p>
      </dsp:txBody>
      <dsp:txXfrm>
        <a:off x="9114936" y="368940"/>
        <a:ext cx="1807112" cy="383698"/>
      </dsp:txXfrm>
    </dsp:sp>
    <dsp:sp modelId="{52E1FF69-C34A-42D7-9D85-735BA41353B9}">
      <dsp:nvSpPr>
        <dsp:cNvPr id="0" name=""/>
        <dsp:cNvSpPr/>
      </dsp:nvSpPr>
      <dsp:spPr>
        <a:xfrm>
          <a:off x="8924099" y="752638"/>
          <a:ext cx="0" cy="109206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18133E-B308-4959-872F-416DC855D1E6}">
      <dsp:nvSpPr>
        <dsp:cNvPr id="0" name=""/>
        <dsp:cNvSpPr/>
      </dsp:nvSpPr>
      <dsp:spPr>
        <a:xfrm>
          <a:off x="8890760" y="1810169"/>
          <a:ext cx="68701" cy="6906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82964-080C-4DDD-A092-64A5920A759D}" type="datetimeFigureOut">
              <a:t>5/28/2022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BA11E-F88F-4B68-848E-A37BCECC34F9}" type="slidenum"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799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A11E-F88F-4B68-848E-A37BCECC34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1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BBA11E-F88F-4B68-848E-A37BCECC34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3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614211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default title slide with Windows logo and dark Bl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F44BF-C12E-48DC-93F3-05354255F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t="74645" r="55373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FCEFA2CC-1566-46E1-9598-7C3A4EF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8" y="3049233"/>
            <a:ext cx="2930664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defRPr lang="en-US" sz="2800" kern="1200" spc="0" baseline="0" dirty="0">
                <a:solidFill>
                  <a:schemeClr val="bg1"/>
                </a:solidFill>
                <a:latin typeface="Segoe UI Semibold (Headings)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Footer note">
            <a:extLst>
              <a:ext uri="{FF2B5EF4-FFF2-40B4-BE49-F238E27FC236}">
                <a16:creationId xmlns:a16="http://schemas.microsoft.com/office/drawing/2014/main" id="{8D18F80D-C348-4BF9-BDBE-FB51C0F6E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6612" y="6492657"/>
            <a:ext cx="4309943" cy="14826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8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algn="l"/>
            <a:r>
              <a:rPr lang="en-US"/>
              <a:t>Notes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CC3F33-DCC0-FB47-AB29-08C0751F2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275167" y="279136"/>
            <a:ext cx="1700717" cy="885000"/>
          </a:xfrm>
          <a:prstGeom prst="rect">
            <a:avLst/>
          </a:prstGeom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2BFC5E85-6CB1-A6C5-9992-2C3BB1AAD2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8" y="5734730"/>
            <a:ext cx="782972" cy="7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8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default title slide with Windows logo and dark Blo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AF44BF-C12E-48DC-93F3-05354255F9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7" t="74645" r="55373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FCEFA2CC-1566-46E1-9598-7C3A4EF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8" y="3049233"/>
            <a:ext cx="2930664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defRPr lang="en-US" sz="2800" kern="1200" spc="0" baseline="0" dirty="0">
                <a:solidFill>
                  <a:schemeClr val="bg1"/>
                </a:solidFill>
                <a:latin typeface="Segoe UI Semibold (Headings)"/>
                <a:ea typeface="+mn-ea"/>
                <a:cs typeface="Segoe UI Semibold" panose="020B07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Footer note">
            <a:extLst>
              <a:ext uri="{FF2B5EF4-FFF2-40B4-BE49-F238E27FC236}">
                <a16:creationId xmlns:a16="http://schemas.microsoft.com/office/drawing/2014/main" id="{8D18F80D-C348-4BF9-BDBE-FB51C0F6E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6612" y="6492657"/>
            <a:ext cx="4309943" cy="148267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8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algn="l"/>
            <a:r>
              <a:rPr lang="en-US"/>
              <a:t>Notes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FCC3F33-DCC0-FB47-AB29-08C0751F2D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275167" y="279136"/>
            <a:ext cx="1700717" cy="885000"/>
          </a:xfrm>
          <a:prstGeom prst="rect">
            <a:avLst/>
          </a:prstGeom>
        </p:spPr>
      </p:pic>
      <p:pic>
        <p:nvPicPr>
          <p:cNvPr id="2" name="Picture 1" descr="A picture containing icon&#10;&#10;Description automatically generated">
            <a:extLst>
              <a:ext uri="{FF2B5EF4-FFF2-40B4-BE49-F238E27FC236}">
                <a16:creationId xmlns:a16="http://schemas.microsoft.com/office/drawing/2014/main" id="{4EC29EAA-94D2-4208-D05E-F501FFA11C6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8" y="5734730"/>
            <a:ext cx="782972" cy="7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884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ument title slide with blue Windows 11 logo on dark background and half-page image">
    <p:bg>
      <p:bgPr>
        <a:solidFill>
          <a:srgbClr val="051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553CFE-60CF-0E01-EA0E-54E1BADA0A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6612" y="6512684"/>
            <a:ext cx="5524500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spcBef>
                <a:spcPts val="0"/>
              </a:spcBef>
              <a:defRPr sz="667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0583" defTabSz="761970"/>
            <a:r>
              <a:rPr lang="en-US"/>
              <a:t>Notes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0BFEAE10-DC14-492F-BFFE-0D6512D40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54" y="2409095"/>
            <a:ext cx="5451739" cy="28894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667"/>
              </a:spcAft>
              <a:defRPr lang="en-US" sz="2333" kern="1200" spc="0" baseline="0" noProof="0" dirty="0">
                <a:solidFill>
                  <a:schemeClr val="bg1"/>
                </a:solidFill>
                <a:latin typeface="+mj-lt"/>
                <a:ea typeface="+mn-ea"/>
                <a:cs typeface="Segoe UI Variable Text Semibold" pitchFamily="2" charset="0"/>
              </a:defRPr>
            </a:lvl1pPr>
          </a:lstStyle>
          <a:p>
            <a:r>
              <a:rPr lang="en-US" noProof="0"/>
              <a:t>Click to edit copy</a:t>
            </a:r>
          </a:p>
        </p:txBody>
      </p:sp>
      <p:sp>
        <p:nvSpPr>
          <p:cNvPr id="12" name="Picture placeholder" descr="Placeholder area to insert an image">
            <a:extLst>
              <a:ext uri="{FF2B5EF4-FFF2-40B4-BE49-F238E27FC236}">
                <a16:creationId xmlns:a16="http://schemas.microsoft.com/office/drawing/2014/main" id="{EF9DBE44-6A4B-4009-A03D-046B3BC29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1112" y="0"/>
            <a:ext cx="6095999" cy="6858000"/>
          </a:xfrm>
          <a:prstGeom prst="rect">
            <a:avLst/>
          </a:prstGeom>
          <a:noFill/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67"/>
              </a:spcAft>
              <a:buNone/>
              <a:defRPr sz="833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the icon to insert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C51BB684-52F2-0BD2-0EE3-E99AF58A27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37"/>
          <a:stretch/>
        </p:blipFill>
        <p:spPr>
          <a:xfrm>
            <a:off x="275167" y="279136"/>
            <a:ext cx="1700717" cy="885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E4AC16-408C-8FCD-B2BD-3A2D9177EEEF}"/>
              </a:ext>
            </a:extLst>
          </p:cNvPr>
          <p:cNvSpPr txBox="1"/>
          <p:nvPr userDrawn="1"/>
        </p:nvSpPr>
        <p:spPr>
          <a:xfrm>
            <a:off x="2160552" y="515231"/>
            <a:ext cx="3449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-60" baseline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Insider Program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2F25E2-8668-E291-52F3-D973ABBAD8F3}"/>
              </a:ext>
            </a:extLst>
          </p:cNvPr>
          <p:cNvCxnSpPr/>
          <p:nvPr userDrawn="1"/>
        </p:nvCxnSpPr>
        <p:spPr>
          <a:xfrm>
            <a:off x="2126671" y="571617"/>
            <a:ext cx="0" cy="30003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2BCA141-392F-FAE9-45DC-674F426CFB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28" y="5734730"/>
            <a:ext cx="782972" cy="7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3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cument title slide with blue Windows 11 logo on dark background and half-page image">
    <p:bg>
      <p:bgPr>
        <a:solidFill>
          <a:srgbClr val="0512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7553CFE-60CF-0E01-EA0E-54E1BADA0AA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512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ooter note">
            <a:extLst>
              <a:ext uri="{FF2B5EF4-FFF2-40B4-BE49-F238E27FC236}">
                <a16:creationId xmlns:a16="http://schemas.microsoft.com/office/drawing/2014/main" id="{F8A82622-1290-7A4F-9EF9-3F0AA846FD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6612" y="6512684"/>
            <a:ext cx="5524500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spcBef>
                <a:spcPts val="0"/>
              </a:spcBef>
              <a:defRPr sz="667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0583" defTabSz="761970"/>
            <a:r>
              <a:rPr lang="en-US"/>
              <a:t>Notes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0BFEAE10-DC14-492F-BFFE-0D6512D407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4454" y="2409095"/>
            <a:ext cx="5451739" cy="288946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spcAft>
                <a:spcPts val="667"/>
              </a:spcAft>
              <a:defRPr lang="en-US" sz="2333" kern="1200" spc="0" baseline="0" noProof="0" dirty="0">
                <a:solidFill>
                  <a:schemeClr val="bg1"/>
                </a:solidFill>
                <a:latin typeface="+mj-lt"/>
                <a:ea typeface="+mn-ea"/>
                <a:cs typeface="Segoe UI Variable Text Semibold" pitchFamily="2" charset="0"/>
              </a:defRPr>
            </a:lvl1pPr>
          </a:lstStyle>
          <a:p>
            <a:r>
              <a:rPr lang="en-US" noProof="0"/>
              <a:t>Click to edit copy</a:t>
            </a:r>
          </a:p>
        </p:txBody>
      </p:sp>
      <p:sp>
        <p:nvSpPr>
          <p:cNvPr id="12" name="Picture placeholder" descr="Placeholder area to insert an image">
            <a:extLst>
              <a:ext uri="{FF2B5EF4-FFF2-40B4-BE49-F238E27FC236}">
                <a16:creationId xmlns:a16="http://schemas.microsoft.com/office/drawing/2014/main" id="{EF9DBE44-6A4B-4009-A03D-046B3BC29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081112" y="0"/>
            <a:ext cx="6095999" cy="6858000"/>
          </a:xfrm>
          <a:prstGeom prst="rect">
            <a:avLst/>
          </a:prstGeom>
          <a:noFill/>
        </p:spPr>
        <p:txBody>
          <a:bodyPr lIns="0" tIns="1371600" r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spcAft>
                <a:spcPts val="667"/>
              </a:spcAft>
              <a:buNone/>
              <a:defRPr sz="833" b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the icon to insert</a:t>
            </a:r>
          </a:p>
        </p:txBody>
      </p:sp>
      <p:sp>
        <p:nvSpPr>
          <p:cNvPr id="7" name="Secondary title">
            <a:extLst>
              <a:ext uri="{FF2B5EF4-FFF2-40B4-BE49-F238E27FC236}">
                <a16:creationId xmlns:a16="http://schemas.microsoft.com/office/drawing/2014/main" id="{B903CDF0-1A8A-294B-1429-200F6C9870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80" y="522428"/>
            <a:ext cx="2658746" cy="22340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lang="en-US" sz="1400" b="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bold (Headings)"/>
                <a:cs typeface="Segoe UI" pitchFamily="34" charset="0"/>
              </a:defRPr>
            </a:lvl1pPr>
          </a:lstStyle>
          <a:p>
            <a:pPr marL="0" marR="0" lvl="0" indent="0" defTabSz="1119245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copy</a:t>
            </a:r>
          </a:p>
        </p:txBody>
      </p:sp>
    </p:spTree>
    <p:extLst>
      <p:ext uri="{BB962C8B-B14F-4D97-AF65-F5344CB8AC3E}">
        <p14:creationId xmlns:p14="http://schemas.microsoft.com/office/powerpoint/2010/main" val="3762123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alternative title slide with Windows logo, Bloom, and acry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F02CA456-D220-424A-9160-8B7C6E085C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3" t="73581" r="54202" b="10959"/>
          <a:stretch/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AB29A84-0E48-47AF-A20C-BF23F059F2C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018771"/>
            <a:ext cx="12191999" cy="2839966"/>
          </a:xfrm>
          <a:prstGeom prst="rect">
            <a:avLst/>
          </a:prstGeom>
          <a:effectLst>
            <a:outerShdw blurRad="101600" dist="101600" dir="5400000" algn="ctr" rotWithShape="0">
              <a:prstClr val="black">
                <a:alpha val="14000"/>
              </a:prstClr>
            </a:outerShdw>
          </a:effectLst>
        </p:spPr>
      </p:pic>
      <p:pic>
        <p:nvPicPr>
          <p:cNvPr id="53" name="Picture 52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983606E1-7252-4FB5-831B-826660C96E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473" t="78132" r="54202" b="15468"/>
          <a:stretch/>
        </p:blipFill>
        <p:spPr>
          <a:xfrm>
            <a:off x="0" y="2018771"/>
            <a:ext cx="12192000" cy="2838979"/>
          </a:xfrm>
          <a:prstGeom prst="rect">
            <a:avLst/>
          </a:prstGeom>
        </p:spPr>
      </p:pic>
      <p:sp>
        <p:nvSpPr>
          <p:cNvPr id="6" name="Title">
            <a:extLst>
              <a:ext uri="{FF2B5EF4-FFF2-40B4-BE49-F238E27FC236}">
                <a16:creationId xmlns:a16="http://schemas.microsoft.com/office/drawing/2014/main" id="{FCEFA2CC-1566-46E1-9598-7C3A4EFE2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8" y="3007865"/>
            <a:ext cx="3701304" cy="86177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defRPr lang="en-US" sz="2800" kern="1200" spc="-83" baseline="0" dirty="0">
                <a:solidFill>
                  <a:schemeClr val="bg1"/>
                </a:solidFill>
                <a:latin typeface="Segoe UI Semibold (Headings)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Footer note">
            <a:extLst>
              <a:ext uri="{FF2B5EF4-FFF2-40B4-BE49-F238E27FC236}">
                <a16:creationId xmlns:a16="http://schemas.microsoft.com/office/drawing/2014/main" id="{8D18F80D-C348-4BF9-BDBE-FB51C0F6E2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56612" y="6512684"/>
            <a:ext cx="4309943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lang="en-US" sz="800" b="0" i="0" spc="0" baseline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2700" algn="l"/>
            <a:r>
              <a:rPr lang="en-US"/>
              <a:t>Notes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6CBEF3D-695B-4856-A937-91D5831FC3F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167" y="279136"/>
            <a:ext cx="1980000" cy="88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2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default section slide with large white copy and secundary title on dark background with natural shad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F9E480-10E7-4E1F-92B4-6556B6FED4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5" r="56468" b="6360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econdary title">
            <a:extLst>
              <a:ext uri="{FF2B5EF4-FFF2-40B4-BE49-F238E27FC236}">
                <a16:creationId xmlns:a16="http://schemas.microsoft.com/office/drawing/2014/main" id="{6D04B204-8221-4A4C-A21D-4A94765A33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80" y="522428"/>
            <a:ext cx="2658746" cy="223406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lang="en-US" sz="1400" b="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bold (Headings)"/>
                <a:cs typeface="Segoe UI" pitchFamily="34" charset="0"/>
              </a:defRPr>
            </a:lvl1pPr>
          </a:lstStyle>
          <a:p>
            <a:pPr marL="0" marR="0" lvl="0" indent="0" defTabSz="1119245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Click to edit copy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6D339EA1-D45E-4030-B680-24ABD51F2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91" y="5047290"/>
            <a:ext cx="6518812" cy="135421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defRPr lang="en-US" sz="4400" b="0" cap="none" spc="-10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bold (Headings)"/>
                <a:ea typeface="+mn-ea"/>
                <a:cs typeface="Segoe UI Semibold" panose="020B0702040204020203" pitchFamily="34" charset="0"/>
              </a:defRPr>
            </a:lvl1pPr>
          </a:lstStyle>
          <a:p>
            <a:pPr lvl="0" defTabSz="1119245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8513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alternative section slide with Bloom background and acryl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5C404A9F-E03A-4552-AD3C-8818696556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9" t="32860" r="38321" b="53981"/>
          <a:stretch/>
        </p:blipFill>
        <p:spPr>
          <a:xfrm>
            <a:off x="-1" y="0"/>
            <a:ext cx="12192000" cy="68579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B9AC82-9AED-47BF-9899-3F964290EFC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095999" cy="6857999"/>
          </a:xfrm>
          <a:prstGeom prst="rect">
            <a:avLst/>
          </a:prstGeom>
          <a:effectLst>
            <a:outerShdw blurRad="101600" dist="101600" dir="5400000" algn="ctr" rotWithShape="0">
              <a:prstClr val="black">
                <a:alpha val="14000"/>
              </a:prstClr>
            </a:outerShdw>
          </a:effectLst>
        </p:spPr>
      </p:pic>
      <p:pic>
        <p:nvPicPr>
          <p:cNvPr id="14" name="Picture 13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606B6732-6431-4EE9-A403-0F397E9B48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alphaModFix amt="9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059" t="32860" r="45632" b="53981"/>
          <a:stretch/>
        </p:blipFill>
        <p:spPr>
          <a:xfrm>
            <a:off x="1" y="2"/>
            <a:ext cx="6095999" cy="6857998"/>
          </a:xfrm>
          <a:prstGeom prst="rect">
            <a:avLst/>
          </a:prstGeom>
        </p:spPr>
      </p:pic>
      <p:sp>
        <p:nvSpPr>
          <p:cNvPr id="6" name="Secondary title">
            <a:extLst>
              <a:ext uri="{FF2B5EF4-FFF2-40B4-BE49-F238E27FC236}">
                <a16:creationId xmlns:a16="http://schemas.microsoft.com/office/drawing/2014/main" id="{F9F81B6F-89FB-4763-9491-8FAC8DAAEAE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80" y="522428"/>
            <a:ext cx="2658746" cy="22340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667"/>
              </a:spcAft>
              <a:buNone/>
              <a:defRPr lang="en-US" sz="1600" b="0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Segoe UI Semibold (Headings)"/>
                <a:ea typeface="+mn-ea"/>
                <a:cs typeface="Segoe UI" pitchFamily="34" charset="0"/>
              </a:defRPr>
            </a:lvl1pPr>
            <a:lvl2pPr marL="0">
              <a:lnSpc>
                <a:spcPts val="1333"/>
              </a:lnSpc>
              <a:spcAft>
                <a:spcPts val="667"/>
              </a:spcAft>
              <a:defRPr sz="1000" baseline="0">
                <a:solidFill>
                  <a:srgbClr val="000000"/>
                </a:solidFill>
              </a:defRPr>
            </a:lvl2pPr>
            <a:lvl3pPr marL="0">
              <a:lnSpc>
                <a:spcPts val="1333"/>
              </a:lnSpc>
              <a:spcAft>
                <a:spcPts val="667"/>
              </a:spcAft>
              <a:defRPr sz="1000">
                <a:solidFill>
                  <a:srgbClr val="000000"/>
                </a:solidFill>
              </a:defRPr>
            </a:lvl3pPr>
          </a:lstStyle>
          <a:p>
            <a:pPr lvl="0"/>
            <a:r>
              <a:rPr lang="en-US"/>
              <a:t>Click to edit copy</a:t>
            </a:r>
          </a:p>
        </p:txBody>
      </p:sp>
      <p:sp>
        <p:nvSpPr>
          <p:cNvPr id="7" name="Title">
            <a:extLst>
              <a:ext uri="{FF2B5EF4-FFF2-40B4-BE49-F238E27FC236}">
                <a16:creationId xmlns:a16="http://schemas.microsoft.com/office/drawing/2014/main" id="{FB274425-8789-4740-9A29-B9FF39A61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692" y="5047290"/>
            <a:ext cx="5062097" cy="1354217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67"/>
              </a:spcAft>
              <a:defRPr lang="en-US" sz="4400" kern="1200" spc="-83" baseline="0" dirty="0">
                <a:solidFill>
                  <a:schemeClr val="bg1"/>
                </a:solidFill>
                <a:latin typeface="Segoe UI Semibold (Headings)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6259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lide with large white type on Bloom background with acrylic">
    <p:bg>
      <p:bgPr>
        <a:solidFill>
          <a:srgbClr val="0078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810BD042-6E79-4C73-89E0-7742BEB00E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3" t="30835" r="38980" b="58916"/>
          <a:stretch/>
        </p:blipFill>
        <p:spPr>
          <a:xfrm>
            <a:off x="-1" y="0"/>
            <a:ext cx="12192002" cy="685799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98705C-FFDD-4CE7-AA74-DE0C6F60689E}"/>
              </a:ext>
            </a:extLst>
          </p:cNvPr>
          <p:cNvSpPr/>
          <p:nvPr userDrawn="1"/>
        </p:nvSpPr>
        <p:spPr bwMode="auto">
          <a:xfrm>
            <a:off x="3222625" y="0"/>
            <a:ext cx="5752042" cy="68580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01600" dir="5400000" algn="ctr" rotWithShape="0">
              <a:prstClr val="black">
                <a:alpha val="14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52400" tIns="121920" rIns="152400" bIns="1219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77029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926084BB-F392-4596-A1F2-4077995039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9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643" t="30835" r="41985" b="58916"/>
          <a:stretch/>
        </p:blipFill>
        <p:spPr>
          <a:xfrm>
            <a:off x="3222624" y="3"/>
            <a:ext cx="5752043" cy="6857997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0D4B9D7B-9AB8-45A8-9A61-781736A20D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72115" y="469957"/>
            <a:ext cx="5451739" cy="5814598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spcAft>
                <a:spcPts val="667"/>
              </a:spcAft>
              <a:defRPr lang="en-US" sz="4400" kern="1200" spc="-83" baseline="0" dirty="0">
                <a:solidFill>
                  <a:schemeClr val="bg1"/>
                </a:solidFill>
                <a:latin typeface="Segoe UI Semibold (Headings)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copy</a:t>
            </a:r>
            <a:endParaRPr lang="en-US"/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D3C7A772-CD74-4436-958A-0967C8FAE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49128" y="6516660"/>
            <a:ext cx="272208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21165" defTabSz="761970"/>
            <a:fld id="{81D60167-4931-47E6-BA6A-407CBD079E47}" type="slidenum">
              <a:rPr lang="en-US" smtClean="0"/>
              <a:pPr marL="21165" defTabSz="761970"/>
              <a:t>‹#›</a:t>
            </a:fld>
            <a:endParaRPr lang="en-US"/>
          </a:p>
        </p:txBody>
      </p:sp>
      <p:sp>
        <p:nvSpPr>
          <p:cNvPr id="7" name="Footer note">
            <a:extLst>
              <a:ext uri="{FF2B5EF4-FFF2-40B4-BE49-F238E27FC236}">
                <a16:creationId xmlns:a16="http://schemas.microsoft.com/office/drawing/2014/main" id="{1AA73ABE-2204-421F-9674-D68FD26AF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56730" y="6516660"/>
            <a:ext cx="2303696" cy="128240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lnSpc>
                <a:spcPct val="100000"/>
              </a:lnSpc>
              <a:spcBef>
                <a:spcPts val="0"/>
              </a:spcBef>
              <a:defRPr sz="1000" b="0" i="0" spc="0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10583" defTabSz="761970"/>
            <a:r>
              <a:rPr lang="en-US"/>
              <a:t>Windows execution guidelines / Template / Section name</a:t>
            </a:r>
          </a:p>
        </p:txBody>
      </p:sp>
    </p:spTree>
    <p:extLst>
      <p:ext uri="{BB962C8B-B14F-4D97-AF65-F5344CB8AC3E}">
        <p14:creationId xmlns:p14="http://schemas.microsoft.com/office/powerpoint/2010/main" val="5368198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closing slide with white Windows logo on Bloom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DC5EDE1-F106-4BF4-BA60-8E1E25AC8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t="68746" r="39478" b="59"/>
          <a:stretch/>
        </p:blipFill>
        <p:spPr>
          <a:xfrm>
            <a:off x="-38433" y="0"/>
            <a:ext cx="122304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12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esentation closing slide with white Windows logo on Bloom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DDC5EDE1-F106-4BF4-BA60-8E1E25AC88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t="68746" r="39478" b="59"/>
          <a:stretch/>
        </p:blipFill>
        <p:spPr>
          <a:xfrm>
            <a:off x="-38433" y="0"/>
            <a:ext cx="12230433" cy="6858000"/>
          </a:xfrm>
          <a:prstGeom prst="rect">
            <a:avLst/>
          </a:prstGeom>
        </p:spPr>
      </p:pic>
      <p:pic>
        <p:nvPicPr>
          <p:cNvPr id="2" name="Picture 1" descr="A picture containing connector&#10;&#10;Description automatically generated">
            <a:extLst>
              <a:ext uri="{FF2B5EF4-FFF2-40B4-BE49-F238E27FC236}">
                <a16:creationId xmlns:a16="http://schemas.microsoft.com/office/drawing/2014/main" id="{0A5FBD77-4014-390C-E6A0-A96F69F436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49" t="74158" r="39478" b="2667"/>
          <a:stretch/>
        </p:blipFill>
        <p:spPr>
          <a:xfrm>
            <a:off x="-38434" y="1189608"/>
            <a:ext cx="12230433" cy="5094946"/>
          </a:xfrm>
          <a:prstGeom prst="rect">
            <a:avLst/>
          </a:prstGeom>
        </p:spPr>
      </p:pic>
      <p:sp>
        <p:nvSpPr>
          <p:cNvPr id="5" name="Body copy">
            <a:extLst>
              <a:ext uri="{FF2B5EF4-FFF2-40B4-BE49-F238E27FC236}">
                <a16:creationId xmlns:a16="http://schemas.microsoft.com/office/drawing/2014/main" id="{60919208-60CD-E1A3-5AA8-5169E6AE53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43" y="1787048"/>
            <a:ext cx="5451739" cy="3283903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>
              <a:lnSpc>
                <a:spcPct val="100000"/>
              </a:lnSpc>
              <a:spcAft>
                <a:spcPts val="667"/>
              </a:spcAft>
              <a:defRPr lang="en-US" sz="4400" kern="1200" spc="-83" baseline="0" dirty="0">
                <a:solidFill>
                  <a:schemeClr val="bg1"/>
                </a:solidFill>
                <a:latin typeface="Segoe UI Semibold (Headings)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fr-FR"/>
              <a:t>Click to </a:t>
            </a:r>
            <a:r>
              <a:rPr lang="fr-FR" err="1"/>
              <a:t>edit</a:t>
            </a:r>
            <a:r>
              <a:rPr lang="fr-FR"/>
              <a:t> copy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77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155997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384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180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Speakers | Background 1">
    <p:bg>
      <p:bgPr>
        <a:solidFill>
          <a:schemeClr val="bg1">
            <a:alpha val="1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DFAAE4F-79D8-3CFA-557F-4C30E39FBA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736DCF8-2B96-F09C-194A-CA1A90A9F60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CE049B53-1916-7EB2-B0C2-50AA091DBD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9C412CC6-1C26-52DC-36AC-69B0D6E7F31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BCA7808D-6834-69A0-60DD-CA60CF12A4E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D081A751-9EB2-DE69-A187-4F13DC373B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3515760-2CC8-D144-B3A7-927F8F069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593384AE-AD63-A323-7473-F8763B99A5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03C03167-2434-C9F2-D481-F4EACF482B5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5537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855F6B6-CA99-F34C-BFBD-F01C3E063E17}"/>
              </a:ext>
            </a:extLst>
          </p:cNvPr>
          <p:cNvCxnSpPr>
            <a:cxnSpLocks/>
          </p:cNvCxnSpPr>
          <p:nvPr userDrawn="1"/>
        </p:nvCxnSpPr>
        <p:spPr>
          <a:xfrm>
            <a:off x="547688" y="3963175"/>
            <a:ext cx="5262808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77A389FF-A330-9748-A2B2-AA38AA92BD3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8" y="4217033"/>
            <a:ext cx="5455079" cy="52857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9F0FD163-5A7A-2B44-81F0-FF7032DD90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7688" y="4772588"/>
            <a:ext cx="4110809" cy="528579"/>
          </a:xfrm>
        </p:spPr>
        <p:txBody>
          <a:bodyPr/>
          <a:lstStyle>
            <a:lvl1pPr marL="0" indent="0">
              <a:buNone/>
              <a:defRPr>
                <a:solidFill>
                  <a:srgbClr val="D59DFF"/>
                </a:solidFill>
              </a:defRPr>
            </a:lvl1pPr>
          </a:lstStyle>
          <a:p>
            <a:pPr lvl="0"/>
            <a:r>
              <a:rPr lang="en-US"/>
              <a:t>Livestream event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1DB3207-BBB5-1347-90FD-9B641CA6FC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9" y="2400841"/>
            <a:ext cx="5885385" cy="132556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1840714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Speaker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425512"/>
            <a:ext cx="2184961" cy="2184961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BD2B25-E34B-6E4B-BB07-E7FE7F04348F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9">
            <a:extLst>
              <a:ext uri="{FF2B5EF4-FFF2-40B4-BE49-F238E27FC236}">
                <a16:creationId xmlns:a16="http://schemas.microsoft.com/office/drawing/2014/main" id="{FE1CDDE0-D6C0-BA4E-B6FB-2CEF10067A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sp>
        <p:nvSpPr>
          <p:cNvPr id="12" name="Text Placeholder 19">
            <a:extLst>
              <a:ext uri="{FF2B5EF4-FFF2-40B4-BE49-F238E27FC236}">
                <a16:creationId xmlns:a16="http://schemas.microsoft.com/office/drawing/2014/main" id="{3D7769BC-0B56-9C49-B963-E6ECE44785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1340" y="340025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4" name="Text Placeholder 19">
            <a:extLst>
              <a:ext uri="{FF2B5EF4-FFF2-40B4-BE49-F238E27FC236}">
                <a16:creationId xmlns:a16="http://schemas.microsoft.com/office/drawing/2014/main" id="{D68187EC-AA0A-9F4F-A9B6-C9B0FB1DC3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1340" y="3862830"/>
            <a:ext cx="3518703" cy="72738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val="4168640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839ECD1-453C-CD44-ABE1-912A11FBD5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570463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950B97A6-A179-C34E-9CBC-59353079AB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0107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CA94F5A5-E643-3545-A1DF-BFC7362915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0107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6" name="Picture Placeholder 12">
            <a:extLst>
              <a:ext uri="{FF2B5EF4-FFF2-40B4-BE49-F238E27FC236}">
                <a16:creationId xmlns:a16="http://schemas.microsoft.com/office/drawing/2014/main" id="{1DD4E25B-FF21-504A-ACA6-34B9ADA4BD1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222518" y="3573294"/>
            <a:ext cx="1948377" cy="194837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9" name="Text Placeholder 19">
            <a:extLst>
              <a:ext uri="{FF2B5EF4-FFF2-40B4-BE49-F238E27FC236}">
                <a16:creationId xmlns:a16="http://schemas.microsoft.com/office/drawing/2014/main" id="{48F4E7AB-A5F8-E745-8BB1-AB29EB4EC4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125695" y="572844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1EDE85E3-C1A8-4F4E-89E0-7707101CEBA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25695" y="6072614"/>
            <a:ext cx="2768106" cy="392654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85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Speakers |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E9D74-8A74-714A-ACFB-2172CBD0AE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1108" y="434182"/>
            <a:ext cx="676058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 of </a:t>
            </a:r>
            <a:br>
              <a:rPr lang="en-US"/>
            </a:br>
            <a:r>
              <a:rPr lang="en-US"/>
              <a:t>Event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AB9FC5D-CCCA-0A42-8F64-735918F6CF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894" y="504975"/>
            <a:ext cx="3228675" cy="1119431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1D23ED-9096-D24C-8E93-2BBA91E59135}"/>
              </a:ext>
            </a:extLst>
          </p:cNvPr>
          <p:cNvCxnSpPr/>
          <p:nvPr userDrawn="1"/>
        </p:nvCxnSpPr>
        <p:spPr>
          <a:xfrm>
            <a:off x="4098663" y="409467"/>
            <a:ext cx="0" cy="1404742"/>
          </a:xfrm>
          <a:prstGeom prst="line">
            <a:avLst/>
          </a:prstGeom>
          <a:ln w="19050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48A6A2-0E8C-DF48-9D39-FA13C70CFF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687" y="2466592"/>
            <a:ext cx="6982666" cy="95891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Date | Time |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A7BC-A977-3D38-97EC-9B5A4A580139}"/>
              </a:ext>
            </a:extLst>
          </p:cNvPr>
          <p:cNvCxnSpPr>
            <a:cxnSpLocks/>
          </p:cNvCxnSpPr>
          <p:nvPr userDrawn="1"/>
        </p:nvCxnSpPr>
        <p:spPr>
          <a:xfrm>
            <a:off x="547689" y="2123617"/>
            <a:ext cx="6544915" cy="0"/>
          </a:xfrm>
          <a:prstGeom prst="line">
            <a:avLst/>
          </a:prstGeom>
          <a:ln w="28575">
            <a:solidFill>
              <a:srgbClr val="50E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1E5C7BEC-F3A2-C2F9-496A-C8924D90656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7689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18" name="Text Placeholder 19">
            <a:extLst>
              <a:ext uri="{FF2B5EF4-FFF2-40B4-BE49-F238E27FC236}">
                <a16:creationId xmlns:a16="http://schemas.microsoft.com/office/drawing/2014/main" id="{C555CF78-CEBE-2CB0-69B7-7CF6E6AD14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72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5B4C276F-4CDC-05A5-D31A-483A3FEDB07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42872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5" name="Picture Placeholder 12">
            <a:extLst>
              <a:ext uri="{FF2B5EF4-FFF2-40B4-BE49-F238E27FC236}">
                <a16:creationId xmlns:a16="http://schemas.microsoft.com/office/drawing/2014/main" id="{EFF7E58C-49FD-67A1-9A6E-D004B1A6202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501801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6" name="Picture Placeholder 12">
            <a:extLst>
              <a:ext uri="{FF2B5EF4-FFF2-40B4-BE49-F238E27FC236}">
                <a16:creationId xmlns:a16="http://schemas.microsoft.com/office/drawing/2014/main" id="{8E84D47D-6BE9-3AAC-7A33-57A778073A1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455913" y="3608542"/>
            <a:ext cx="1783619" cy="178361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Speaker Photo</a:t>
            </a:r>
          </a:p>
        </p:txBody>
      </p:sp>
      <p:sp>
        <p:nvSpPr>
          <p:cNvPr id="27" name="Text Placeholder 19">
            <a:extLst>
              <a:ext uri="{FF2B5EF4-FFF2-40B4-BE49-F238E27FC236}">
                <a16:creationId xmlns:a16="http://schemas.microsoft.com/office/drawing/2014/main" id="{EE3AE998-39BA-C393-CC44-9FA146B59AE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00767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28" name="Text Placeholder 19">
            <a:extLst>
              <a:ext uri="{FF2B5EF4-FFF2-40B4-BE49-F238E27FC236}">
                <a16:creationId xmlns:a16="http://schemas.microsoft.com/office/drawing/2014/main" id="{3F3E9DCF-83E8-125D-6652-D91C40A1A71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00767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Text Placeholder 19">
            <a:extLst>
              <a:ext uri="{FF2B5EF4-FFF2-40B4-BE49-F238E27FC236}">
                <a16:creationId xmlns:a16="http://schemas.microsoft.com/office/drawing/2014/main" id="{C1E5B12D-3FE4-37A3-E2FE-C16AD312EB9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58659" y="5481955"/>
            <a:ext cx="1845404" cy="80949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Speaker </a:t>
            </a:r>
            <a:br>
              <a:rPr lang="en-US"/>
            </a:br>
            <a:r>
              <a:rPr lang="en-US"/>
              <a:t>Name</a:t>
            </a:r>
          </a:p>
        </p:txBody>
      </p:sp>
      <p:sp>
        <p:nvSpPr>
          <p:cNvPr id="30" name="Text Placeholder 19">
            <a:extLst>
              <a:ext uri="{FF2B5EF4-FFF2-40B4-BE49-F238E27FC236}">
                <a16:creationId xmlns:a16="http://schemas.microsoft.com/office/drawing/2014/main" id="{D0782342-6C2C-D85E-A8F0-8D7DE309920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58659" y="6076303"/>
            <a:ext cx="1845404" cy="372752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464795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game&#10;&#10;Description automatically generated with low confidence">
            <a:extLst>
              <a:ext uri="{FF2B5EF4-FFF2-40B4-BE49-F238E27FC236}">
                <a16:creationId xmlns:a16="http://schemas.microsoft.com/office/drawing/2014/main" id="{811BC7FE-CCBF-36DD-1BF4-EB3196F7C0C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93" y="0"/>
            <a:ext cx="1219041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B7E05-AF54-FA4E-80F5-A2FDC62BB1CF}"/>
              </a:ext>
            </a:extLst>
          </p:cNvPr>
          <p:cNvSpPr/>
          <p:nvPr userDrawn="1"/>
        </p:nvSpPr>
        <p:spPr>
          <a:xfrm>
            <a:off x="0" y="-27108"/>
            <a:ext cx="12192000" cy="3726272"/>
          </a:xfrm>
          <a:prstGeom prst="rect">
            <a:avLst/>
          </a:prstGeom>
          <a:gradFill>
            <a:gsLst>
              <a:gs pos="29000">
                <a:schemeClr val="tx1">
                  <a:alpha val="6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</p:spTree>
    <p:extLst>
      <p:ext uri="{BB962C8B-B14F-4D97-AF65-F5344CB8AC3E}">
        <p14:creationId xmlns:p14="http://schemas.microsoft.com/office/powerpoint/2010/main" val="168173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7" r:id="rId4"/>
    <p:sldLayoutId id="2147483688" r:id="rId5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A684FB72-B886-A911-73C1-4FC0CAE9F9A1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93" y="0"/>
            <a:ext cx="12190413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67160-6A1D-484D-926D-F5B3EF0AC716}" type="datetimeFigureOut">
              <a:rPr lang="en-US" smtClean="0"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516B6-55B6-EB4B-BBD3-7E1FD3D9D801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6B7E05-AF54-FA4E-80F5-A2FDC62BB1CF}"/>
              </a:ext>
            </a:extLst>
          </p:cNvPr>
          <p:cNvSpPr/>
          <p:nvPr userDrawn="1"/>
        </p:nvSpPr>
        <p:spPr>
          <a:xfrm>
            <a:off x="0" y="-27108"/>
            <a:ext cx="12192000" cy="3726272"/>
          </a:xfrm>
          <a:prstGeom prst="rect">
            <a:avLst/>
          </a:prstGeom>
          <a:gradFill>
            <a:gsLst>
              <a:gs pos="29000">
                <a:schemeClr val="tx1">
                  <a:alpha val="6000"/>
                </a:schemeClr>
              </a:gs>
              <a:gs pos="76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</p:spTree>
    <p:extLst>
      <p:ext uri="{BB962C8B-B14F-4D97-AF65-F5344CB8AC3E}">
        <p14:creationId xmlns:p14="http://schemas.microsoft.com/office/powerpoint/2010/main" val="3019390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9" r:id="rId4"/>
    <p:sldLayoutId id="2147483747" r:id="rId5"/>
    <p:sldLayoutId id="2147483751" r:id="rId6"/>
    <p:sldLayoutId id="2147483752" r:id="rId7"/>
    <p:sldLayoutId id="2147483754" r:id="rId8"/>
    <p:sldLayoutId id="2147483692" r:id="rId9"/>
    <p:sldLayoutId id="2147483702" r:id="rId10"/>
    <p:sldLayoutId id="2147483748" r:id="rId11"/>
    <p:sldLayoutId id="2147483749" r:id="rId12"/>
    <p:sldLayoutId id="2147483750" r:id="rId13"/>
    <p:sldLayoutId id="2147483753" r:id="rId14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4" indent="-228554" algn="l" defTabSz="91421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6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71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80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89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97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4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1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8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ka.ms/WIPYouTubeSub" TargetMode="External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Insider.windows.com" TargetMode="External"/><Relationship Id="rId2" Type="http://schemas.openxmlformats.org/officeDocument/2006/relationships/hyperlink" Target="https://github.com/salmanmkc/Microsoft-Build-Student-Developer-Drop-in-day/blob/main/README.md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ka.ms/StudentDeveloperDayChallenge" TargetMode="External"/><Relationship Id="rId4" Type="http://schemas.openxmlformats.org/officeDocument/2006/relationships/hyperlink" Target="https://aka.ms/learnstuden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scuelas.excepcionales.es/2018/05/kahoot-alumnado-sordo.html" TargetMode="External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verbr.com.br/noticias/microsoft-reactor-nova-iniciativa-de-apoio-ao-ecossistema-de-startups-e-desenvolvedores-e-lancada-no-brasil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3CA1D84-1810-C141-9BFC-9798DAC1A6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750" dirty="0">
                <a:latin typeface="Segoe UI"/>
                <a:cs typeface="Segoe UI"/>
              </a:rPr>
              <a:t>28th May   15:00 - 15:20  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9451BE4-86D9-DD45-8653-C74B45BFA13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In Person 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0F800C-C5F3-DF43-8DD1-6F3AE4D8C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Segoe UI"/>
                <a:cs typeface="Segoe UI"/>
              </a:rPr>
              <a:t>How to work with your dev community + featuring the Windows Insider Program</a:t>
            </a:r>
          </a:p>
        </p:txBody>
      </p:sp>
    </p:spTree>
    <p:extLst>
      <p:ext uri="{BB962C8B-B14F-4D97-AF65-F5344CB8AC3E}">
        <p14:creationId xmlns:p14="http://schemas.microsoft.com/office/powerpoint/2010/main" val="4271299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929D-ADF4-BA5E-7A30-FC12D8E2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err="1"/>
              <a:t>WinUI</a:t>
            </a:r>
            <a:r>
              <a:rPr lang="en-US" dirty="0"/>
              <a:t> 2 Gallery</a:t>
            </a:r>
          </a:p>
        </p:txBody>
      </p:sp>
    </p:spTree>
    <p:extLst>
      <p:ext uri="{BB962C8B-B14F-4D97-AF65-F5344CB8AC3E}">
        <p14:creationId xmlns:p14="http://schemas.microsoft.com/office/powerpoint/2010/main" val="3246875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929D-ADF4-BA5E-7A30-FC12D8E25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/>
              <a:t>Windows Insider Feature Demo</a:t>
            </a:r>
          </a:p>
        </p:txBody>
      </p:sp>
    </p:spTree>
    <p:extLst>
      <p:ext uri="{BB962C8B-B14F-4D97-AF65-F5344CB8AC3E}">
        <p14:creationId xmlns:p14="http://schemas.microsoft.com/office/powerpoint/2010/main" val="158047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F21509-401B-70D9-8F86-6A1C4C276914}"/>
              </a:ext>
            </a:extLst>
          </p:cNvPr>
          <p:cNvSpPr txBox="1">
            <a:spLocks/>
          </p:cNvSpPr>
          <p:nvPr/>
        </p:nvSpPr>
        <p:spPr>
          <a:xfrm>
            <a:off x="503152" y="405608"/>
            <a:ext cx="11022098" cy="11279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Partnership: </a:t>
            </a:r>
            <a:br>
              <a:rPr lang="en-GB" sz="2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GB" sz="28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Insider Program x Microsoft Learn Student Ambassadors</a:t>
            </a:r>
          </a:p>
        </p:txBody>
      </p:sp>
      <p:sp>
        <p:nvSpPr>
          <p:cNvPr id="6" name="Rectangle: Top Corners Rounded 5">
            <a:extLst>
              <a:ext uri="{FF2B5EF4-FFF2-40B4-BE49-F238E27FC236}">
                <a16:creationId xmlns:a16="http://schemas.microsoft.com/office/drawing/2014/main" id="{640D53F2-FB2C-E2E6-7FD2-CB416EC2531D}"/>
              </a:ext>
            </a:extLst>
          </p:cNvPr>
          <p:cNvSpPr/>
          <p:nvPr/>
        </p:nvSpPr>
        <p:spPr>
          <a:xfrm rot="16200000">
            <a:off x="1161211" y="1500187"/>
            <a:ext cx="4619628" cy="5124452"/>
          </a:xfrm>
          <a:prstGeom prst="round2SameRect">
            <a:avLst>
              <a:gd name="adj1" fmla="val 3433"/>
              <a:gd name="adj2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91440" tIns="91440" rIns="274320" bIns="91440" rtlCol="0" anchor="t"/>
          <a:lstStyle/>
          <a:p>
            <a:pPr marL="171450" algn="ctr" defTabSz="1864944" fontAlgn="base">
              <a:spcBef>
                <a:spcPct val="0"/>
              </a:spcBef>
              <a:spcAft>
                <a:spcPct val="0"/>
              </a:spcAft>
              <a:tabLst>
                <a:tab pos="4857750" algn="l"/>
              </a:tabLst>
            </a:pPr>
            <a:r>
              <a:rPr lang="en-US" sz="24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An extended journey to empower Student Ambassadors to achieve more! </a:t>
            </a: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endParaRPr lang="en-US" b="1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endParaRPr lang="en-US" b="1" dirty="0">
              <a:solidFill>
                <a:schemeClr val="tx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r>
              <a:rPr lang="en-US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Student Ambassadors who join the </a:t>
            </a: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r>
              <a:rPr lang="en-US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Windows Insider Program will have an opportunity to preview Windows and </a:t>
            </a: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r>
              <a:rPr lang="en-US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enjoy benefits designed exclusively </a:t>
            </a:r>
          </a:p>
          <a:p>
            <a:pPr marL="171450" defTabSz="1864944" fontAlgn="base">
              <a:spcAft>
                <a:spcPct val="0"/>
              </a:spcAft>
              <a:tabLst>
                <a:tab pos="4857750" algn="l"/>
              </a:tabLst>
            </a:pPr>
            <a:r>
              <a:rPr lang="en-US" b="1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for you. </a:t>
            </a:r>
            <a:endParaRPr lang="en-US" b="1" dirty="0">
              <a:solidFill>
                <a:schemeClr val="tx1"/>
              </a:solidFill>
              <a:latin typeface="Segoe UI" panose="020B0502040204020203" pitchFamily="34" charset="0"/>
            </a:endParaRPr>
          </a:p>
        </p:txBody>
      </p:sp>
      <p:sp>
        <p:nvSpPr>
          <p:cNvPr id="15" name="Rectangle: Top Corners Rounded 14">
            <a:extLst>
              <a:ext uri="{FF2B5EF4-FFF2-40B4-BE49-F238E27FC236}">
                <a16:creationId xmlns:a16="http://schemas.microsoft.com/office/drawing/2014/main" id="{38B1EF83-FA55-8958-DBEB-A00234F3C8D4}"/>
              </a:ext>
            </a:extLst>
          </p:cNvPr>
          <p:cNvSpPr/>
          <p:nvPr/>
        </p:nvSpPr>
        <p:spPr>
          <a:xfrm rot="5400000">
            <a:off x="6411161" y="1500188"/>
            <a:ext cx="4619628" cy="5124452"/>
          </a:xfrm>
          <a:prstGeom prst="round2SameRect">
            <a:avLst>
              <a:gd name="adj1" fmla="val 2815"/>
              <a:gd name="adj2" fmla="val 0"/>
            </a:avLst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274320" tIns="91440" rIns="91440" bIns="91440" rtlCol="0" anchor="t"/>
          <a:lstStyle/>
          <a:p>
            <a:pPr algn="ctr"/>
            <a:r>
              <a:rPr lang="en-US" sz="240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Benefits exclusively for Student Ambassadors x Windows Insiders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709159-F448-1C37-42A7-AA33DE36A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65" y="3536550"/>
            <a:ext cx="1313409" cy="1313409"/>
          </a:xfrm>
          <a:prstGeom prst="rect">
            <a:avLst/>
          </a:prstGeom>
        </p:spPr>
      </p:pic>
      <p:pic>
        <p:nvPicPr>
          <p:cNvPr id="17" name="Picture 16" descr="Background pattern&#10;&#10;Description automatically generated">
            <a:extLst>
              <a:ext uri="{FF2B5EF4-FFF2-40B4-BE49-F238E27FC236}">
                <a16:creationId xmlns:a16="http://schemas.microsoft.com/office/drawing/2014/main" id="{172D1EF3-0884-C050-4F06-A485AFA5A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0" y="3287166"/>
            <a:ext cx="1208523" cy="6797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F75511-444A-112B-C16C-C393C20CA575}"/>
              </a:ext>
            </a:extLst>
          </p:cNvPr>
          <p:cNvSpPr txBox="1"/>
          <p:nvPr/>
        </p:nvSpPr>
        <p:spPr>
          <a:xfrm>
            <a:off x="7077953" y="4008589"/>
            <a:ext cx="136992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Virtual meeting backgrounds</a:t>
            </a: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C4DBBB65-E125-7FA0-B59C-2D1C9619A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4988" y="3301820"/>
            <a:ext cx="650486" cy="6504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A967397-757B-AA53-741A-0801B85182D1}"/>
              </a:ext>
            </a:extLst>
          </p:cNvPr>
          <p:cNvSpPr txBox="1"/>
          <p:nvPr/>
        </p:nvSpPr>
        <p:spPr>
          <a:xfrm>
            <a:off x="9213037" y="4008589"/>
            <a:ext cx="1454388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GB"/>
            </a:defPPr>
            <a:lvl1pPr algn="ctr"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200" b="1"/>
              <a:t>Special recognition badge in Windows Feedback Hub app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C4FC88-E8A3-617A-646C-6DD04E908AE7}"/>
              </a:ext>
            </a:extLst>
          </p:cNvPr>
          <p:cNvGrpSpPr/>
          <p:nvPr/>
        </p:nvGrpSpPr>
        <p:grpSpPr>
          <a:xfrm>
            <a:off x="7144820" y="4804383"/>
            <a:ext cx="1098833" cy="873240"/>
            <a:chOff x="13006878" y="10429370"/>
            <a:chExt cx="1098833" cy="87324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688B1FC-02EE-0413-2C6E-4E2B4F7905A5}"/>
                </a:ext>
              </a:extLst>
            </p:cNvPr>
            <p:cNvSpPr txBox="1"/>
            <p:nvPr/>
          </p:nvSpPr>
          <p:spPr>
            <a:xfrm>
              <a:off x="13006878" y="10429370"/>
              <a:ext cx="90539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4400">
                  <a:solidFill>
                    <a:srgbClr val="037BDA"/>
                  </a:solidFill>
                </a:rPr>
                <a:t>🦸🏻‍♂️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B69DC67-E204-C8AC-4A21-D6A6CC8BE895}"/>
                </a:ext>
              </a:extLst>
            </p:cNvPr>
            <p:cNvSpPr txBox="1"/>
            <p:nvPr/>
          </p:nvSpPr>
          <p:spPr>
            <a:xfrm>
              <a:off x="13392661" y="10625502"/>
              <a:ext cx="713050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4400">
                  <a:solidFill>
                    <a:srgbClr val="037BDA"/>
                  </a:solidFill>
                </a:rPr>
                <a:t>🦹🏻‍♀️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51BBFC7-269D-278A-6596-851028FFAF1B}"/>
              </a:ext>
            </a:extLst>
          </p:cNvPr>
          <p:cNvSpPr txBox="1"/>
          <p:nvPr/>
        </p:nvSpPr>
        <p:spPr>
          <a:xfrm>
            <a:off x="6955111" y="5658311"/>
            <a:ext cx="1505921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GB"/>
            </a:defPPr>
            <a:lvl1pPr algn="ctr"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z="1200" b="1"/>
              <a:t>Empowered by Windows team</a:t>
            </a:r>
          </a:p>
        </p:txBody>
      </p:sp>
      <p:pic>
        <p:nvPicPr>
          <p:cNvPr id="32" name="Picture 2" descr="How I lost my Windows Insider MVP Award – Win10.Guru">
            <a:extLst>
              <a:ext uri="{FF2B5EF4-FFF2-40B4-BE49-F238E27FC236}">
                <a16:creationId xmlns:a16="http://schemas.microsoft.com/office/drawing/2014/main" id="{8F5CEA35-259B-08DF-6715-3B1C8A711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165" y="5011434"/>
            <a:ext cx="1052437" cy="50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1A11905-8FCC-49C8-2A70-AA4073CACBCE}"/>
              </a:ext>
            </a:extLst>
          </p:cNvPr>
          <p:cNvSpPr txBox="1"/>
          <p:nvPr/>
        </p:nvSpPr>
        <p:spPr>
          <a:xfrm>
            <a:off x="9101273" y="5658311"/>
            <a:ext cx="1636223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>
              <a:defRPr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algn="ctr"/>
            <a:r>
              <a:rPr lang="en-US" sz="1200" b="1"/>
              <a:t>Nomination to WIMVP (Gold Student Ambassadors)</a:t>
            </a:r>
          </a:p>
        </p:txBody>
      </p:sp>
    </p:spTree>
    <p:extLst>
      <p:ext uri="{BB962C8B-B14F-4D97-AF65-F5344CB8AC3E}">
        <p14:creationId xmlns:p14="http://schemas.microsoft.com/office/powerpoint/2010/main" val="133049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A7092-B744-5E11-BE85-9B1D6B843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87" y="1201436"/>
            <a:ext cx="3192366" cy="31923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5A75D33-43F8-D005-F26E-71A6A476BF93}"/>
              </a:ext>
            </a:extLst>
          </p:cNvPr>
          <p:cNvGrpSpPr/>
          <p:nvPr/>
        </p:nvGrpSpPr>
        <p:grpSpPr>
          <a:xfrm>
            <a:off x="6870056" y="327336"/>
            <a:ext cx="5580434" cy="6231362"/>
            <a:chOff x="6948119" y="332911"/>
            <a:chExt cx="5580434" cy="6231362"/>
          </a:xfrm>
        </p:grpSpPr>
        <p:pic>
          <p:nvPicPr>
            <p:cNvPr id="9" name="Picture 6" descr="Free download Lined Paper Background Yellow lined paper by andie200  [1024x1448] for your Desktop, Mobile &amp; Tablet | Explore 41+ Lined Paper  Wallpaper | Notebook Paper Wallpaper, What is Wallpaper Liner,">
              <a:extLst>
                <a:ext uri="{FF2B5EF4-FFF2-40B4-BE49-F238E27FC236}">
                  <a16:creationId xmlns:a16="http://schemas.microsoft.com/office/drawing/2014/main" id="{BE897E0E-8D3A-613D-00F3-0001DA0C03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119" y="332911"/>
              <a:ext cx="5000409" cy="623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55CB81-C7FE-FC14-A857-C7E49C76D943}"/>
                </a:ext>
              </a:extLst>
            </p:cNvPr>
            <p:cNvSpPr txBox="1"/>
            <p:nvPr/>
          </p:nvSpPr>
          <p:spPr>
            <a:xfrm>
              <a:off x="7181621" y="447770"/>
              <a:ext cx="5346932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Windows Insider Program </a:t>
              </a:r>
            </a:p>
            <a:p>
              <a:pPr algn="ctr"/>
              <a:r>
                <a:rPr lang="en-US" sz="2000" dirty="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Quick Access Guide</a:t>
              </a:r>
            </a:p>
            <a:p>
              <a:endParaRPr lang="en-US" sz="2000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Find out the latest Insider builds -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  <a:sym typeface="Wingdings" panose="05000000000000000000" pitchFamily="2" charset="2"/>
                </a:rPr>
                <a:t>-- </a:t>
              </a: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WIPBlog</a:t>
              </a: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(Windows Insider Blog)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See the release logs of Insider builds --- </a:t>
              </a:r>
              <a:r>
                <a:rPr lang="en-US" b="1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b="1" i="0" dirty="0" err="1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FlightHub</a:t>
              </a:r>
              <a:r>
                <a:rPr lang="en-US" b="1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b="0" i="0" dirty="0"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(Flight Hub)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File your feedback on Windows ---</a:t>
              </a: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FeedbackHub</a:t>
              </a: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(Feedback Hub)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Windows technical documentation for developers – </a:t>
              </a:r>
            </a:p>
            <a:p>
              <a:pPr indent="285750"/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aka.ms/</a:t>
              </a:r>
              <a:r>
                <a:rPr lang="en-US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InsiderDocs</a:t>
              </a: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(Microsoft Docs WIP)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Download the latest ISO --- 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aka.ms/WIPISO </a:t>
              </a: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(WIP ISO Media)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endParaRPr lang="en-US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dirty="0">
                  <a:latin typeface="Segoe UI" panose="020B0502040204020203" pitchFamily="34" charset="0"/>
                  <a:cs typeface="Segoe UI" panose="020B0502040204020203" pitchFamily="34" charset="0"/>
                </a:rPr>
                <a:t>Got question? Answers Forum (WIP)</a:t>
              </a:r>
            </a:p>
            <a:p>
              <a:pPr indent="285750"/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aka.ms/FWIP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0BF44F-C9EE-2D6D-A955-91AD2D5CC1C4}"/>
              </a:ext>
            </a:extLst>
          </p:cNvPr>
          <p:cNvGrpSpPr/>
          <p:nvPr/>
        </p:nvGrpSpPr>
        <p:grpSpPr>
          <a:xfrm>
            <a:off x="1877806" y="5116113"/>
            <a:ext cx="4699236" cy="1400383"/>
            <a:chOff x="811368" y="3626294"/>
            <a:chExt cx="4699236" cy="140038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1C2523-7347-3A0C-4E28-EAB2A2309F53}"/>
                </a:ext>
              </a:extLst>
            </p:cNvPr>
            <p:cNvSpPr txBox="1"/>
            <p:nvPr/>
          </p:nvSpPr>
          <p:spPr>
            <a:xfrm>
              <a:off x="811368" y="4141819"/>
              <a:ext cx="14285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Follow us! </a:t>
              </a:r>
            </a:p>
          </p:txBody>
        </p:sp>
        <p:pic>
          <p:nvPicPr>
            <p:cNvPr id="18" name="Picture 2" descr="Free Twitter Logo Icon, Symbol. PNG, SVG Download.">
              <a:extLst>
                <a:ext uri="{FF2B5EF4-FFF2-40B4-BE49-F238E27FC236}">
                  <a16:creationId xmlns:a16="http://schemas.microsoft.com/office/drawing/2014/main" id="{905DB6DD-F403-23A3-736B-B0D75D380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912" y="3720145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>
              <a:extLst>
                <a:ext uri="{FF2B5EF4-FFF2-40B4-BE49-F238E27FC236}">
                  <a16:creationId xmlns:a16="http://schemas.microsoft.com/office/drawing/2014/main" id="{AF9AF98D-8E02-2278-9535-C1062B3B51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7912" y="405212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Facebook icon - Free download on Iconfinder">
              <a:extLst>
                <a:ext uri="{FF2B5EF4-FFF2-40B4-BE49-F238E27FC236}">
                  <a16:creationId xmlns:a16="http://schemas.microsoft.com/office/drawing/2014/main" id="{C3CA28BE-12CE-902A-A72C-C20BCDFF63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889" y="44131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>
              <a:extLst>
                <a:ext uri="{FF2B5EF4-FFF2-40B4-BE49-F238E27FC236}">
                  <a16:creationId xmlns:a16="http://schemas.microsoft.com/office/drawing/2014/main" id="{5E957F40-1E51-2561-C675-0D3C0779D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3889" y="4741777"/>
              <a:ext cx="238125" cy="164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9C31C74-1FD5-E708-18C6-31109410FEC0}"/>
                </a:ext>
              </a:extLst>
            </p:cNvPr>
            <p:cNvSpPr txBox="1"/>
            <p:nvPr/>
          </p:nvSpPr>
          <p:spPr>
            <a:xfrm>
              <a:off x="2502952" y="3626294"/>
              <a:ext cx="3007652" cy="1400383"/>
            </a:xfrm>
            <a:prstGeom prst="rect">
              <a:avLst/>
            </a:prstGeom>
            <a:noFill/>
          </p:spPr>
          <p:txBody>
            <a:bodyPr wrap="square" lIns="182880" tIns="91440" rIns="182880" bIns="91440" anchor="t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@windowsinsider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 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</a:rPr>
                <a:t>windowsinsider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+mj-lt"/>
                </a:rPr>
                <a:t>@WindowsInsiderProgram</a:t>
              </a:r>
              <a:endParaRPr lang="en-US" sz="1600" dirty="0">
                <a:solidFill>
                  <a:schemeClr val="bg1"/>
                </a:solidFill>
                <a:latin typeface="+mj-lt"/>
                <a:cs typeface="Segoe UI"/>
              </a:endParaRP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aka.ms/</a:t>
              </a:r>
              <a:r>
                <a:rPr lang="en-US" sz="1600" dirty="0" err="1">
                  <a:solidFill>
                    <a:schemeClr val="bg1"/>
                  </a:solidFill>
                  <a:latin typeface="+mj-lt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WIPYouTubeSub</a:t>
              </a:r>
              <a:endParaRPr lang="en-US" sz="16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5E7EAF-8539-CA56-612B-B041728641BB}"/>
              </a:ext>
            </a:extLst>
          </p:cNvPr>
          <p:cNvGrpSpPr/>
          <p:nvPr/>
        </p:nvGrpSpPr>
        <p:grpSpPr>
          <a:xfrm>
            <a:off x="618642" y="2518110"/>
            <a:ext cx="1973462" cy="834203"/>
            <a:chOff x="1370062" y="2165678"/>
            <a:chExt cx="1973462" cy="83420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6B2907-129F-1B2B-8E6D-F4B19A2EC060}"/>
                </a:ext>
              </a:extLst>
            </p:cNvPr>
            <p:cNvSpPr txBox="1"/>
            <p:nvPr/>
          </p:nvSpPr>
          <p:spPr>
            <a:xfrm>
              <a:off x="1370062" y="2165678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rgbClr val="FFFF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Join us!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ECF436C-1FF3-A184-88C6-FA69116D897D}"/>
                </a:ext>
              </a:extLst>
            </p:cNvPr>
            <p:cNvSpPr txBox="1"/>
            <p:nvPr/>
          </p:nvSpPr>
          <p:spPr>
            <a:xfrm>
              <a:off x="1370062" y="2599771"/>
              <a:ext cx="197346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srgbClr val="FFFF00"/>
                  </a:solidFill>
                </a:rPr>
                <a:t>aka.ms/</a:t>
              </a:r>
              <a:r>
                <a:rPr lang="en-US" sz="2000" dirty="0" err="1">
                  <a:solidFill>
                    <a:srgbClr val="FFFF00"/>
                  </a:solidFill>
                </a:rPr>
                <a:t>JoinWIP</a:t>
              </a:r>
              <a:endParaRPr lang="en-US" sz="2000" dirty="0">
                <a:solidFill>
                  <a:srgbClr val="FFFF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582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C45E2-9134-DD37-78EA-85499ED09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808" y="542181"/>
            <a:ext cx="6760585" cy="1325563"/>
          </a:xfrm>
        </p:spPr>
        <p:txBody>
          <a:bodyPr>
            <a:normAutofit/>
          </a:bodyPr>
          <a:lstStyle/>
          <a:p>
            <a:r>
              <a:rPr lang="en-GB" sz="5400"/>
              <a:t>Next steps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1F944D4-EEB6-5528-FBBC-C4C2E2FF8E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621" y="2068370"/>
            <a:ext cx="9893965" cy="43887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4000" dirty="0">
                <a:latin typeface="+mj-lt"/>
                <a:ea typeface="+mj-ea"/>
                <a:cs typeface="+mj-cs"/>
              </a:rPr>
              <a:t>All the resources</a:t>
            </a:r>
            <a:r>
              <a:rPr lang="en-GB" sz="40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!</a:t>
            </a:r>
            <a:endParaRPr lang="en-GB" sz="4000" dirty="0">
              <a:solidFill>
                <a:schemeClr val="tx1"/>
              </a:solidFill>
              <a:latin typeface="+mj-lt"/>
              <a:ea typeface="+mj-ea"/>
              <a:cs typeface="+mj-cs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GB" sz="2000" dirty="0">
                <a:hlinkClick r:id="rId2"/>
              </a:rPr>
              <a:t>Microsoft-Build-Student-Developer-Drop-in-day Resources</a:t>
            </a:r>
            <a:endParaRPr lang="en-GB" sz="2000" dirty="0"/>
          </a:p>
          <a:p>
            <a:endParaRPr lang="en-GB" sz="2000" dirty="0"/>
          </a:p>
          <a:p>
            <a:r>
              <a:rPr lang="en-GB" sz="2000" dirty="0"/>
              <a:t>Windows Insider Program</a:t>
            </a:r>
          </a:p>
          <a:p>
            <a:r>
              <a:rPr lang="en-GB" sz="2800" dirty="0">
                <a:hlinkClick r:id="rId3"/>
              </a:rPr>
              <a:t>Insider.windows.com</a:t>
            </a:r>
          </a:p>
          <a:p>
            <a:r>
              <a:rPr lang="en-GB" sz="2800" dirty="0">
                <a:ea typeface="+mn-lt"/>
                <a:cs typeface="+mn-lt"/>
              </a:rPr>
              <a:t>Student Hub</a:t>
            </a:r>
            <a:endParaRPr lang="en-US" sz="2800" dirty="0">
              <a:ea typeface="+mn-lt"/>
              <a:cs typeface="+mn-lt"/>
            </a:endParaRPr>
          </a:p>
          <a:p>
            <a:r>
              <a:rPr lang="en-GB" sz="2800" dirty="0">
                <a:ea typeface="+mn-lt"/>
                <a:cs typeface="+mn-lt"/>
                <a:hlinkClick r:id="rId4"/>
              </a:rPr>
              <a:t>https://aka.ms/learnstudent</a:t>
            </a:r>
            <a:endParaRPr lang="en-GB" sz="2000" dirty="0"/>
          </a:p>
          <a:p>
            <a:r>
              <a:rPr lang="en-GB" sz="2000" dirty="0">
                <a:latin typeface="Segoe UI" panose="020B0502040204020203" pitchFamily="34" charset="0"/>
                <a:cs typeface="Segoe UI" panose="020B0502040204020203" pitchFamily="34" charset="0"/>
              </a:rPr>
              <a:t>Cloud Skills Challenge</a:t>
            </a:r>
            <a:br>
              <a:rPr lang="en-GB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5"/>
              </a:rPr>
              <a:t>https://aka.ms/StudentDeveloperDayChallenge</a:t>
            </a:r>
            <a:r>
              <a:rPr lang="en-GB" sz="20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endParaRPr lang="en-GB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65253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31265-C7AA-ED55-CF18-42004EDA2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5" y="841248"/>
            <a:ext cx="5129600" cy="53400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My journey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66BCB315-4C84-0091-F162-A1AA54B21DD5}"/>
              </a:ext>
            </a:extLst>
          </p:cNvPr>
          <p:cNvGraphicFramePr/>
          <p:nvPr/>
        </p:nvGraphicFramePr>
        <p:xfrm>
          <a:off x="6525628" y="529388"/>
          <a:ext cx="4828172" cy="56519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26428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77F8D-E861-0F60-5733-02D8DDF62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508" y="207411"/>
            <a:ext cx="6760585" cy="1325563"/>
          </a:xfrm>
        </p:spPr>
        <p:txBody>
          <a:bodyPr/>
          <a:lstStyle/>
          <a:p>
            <a:r>
              <a:rPr lang="en-GB">
                <a:solidFill>
                  <a:schemeClr val="tx1"/>
                </a:solidFill>
              </a:rPr>
              <a:t>Quiz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313F9B2-4EEC-CA7B-0AFE-117F42DEE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4720" y="2195219"/>
            <a:ext cx="7633411" cy="42937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9421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9518-0A31-4A71-5DEF-95E5A207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 Part 1</a:t>
            </a:r>
          </a:p>
        </p:txBody>
      </p:sp>
      <p:graphicFrame>
        <p:nvGraphicFramePr>
          <p:cNvPr id="55" name="TextBox 5">
            <a:extLst>
              <a:ext uri="{FF2B5EF4-FFF2-40B4-BE49-F238E27FC236}">
                <a16:creationId xmlns:a16="http://schemas.microsoft.com/office/drawing/2014/main" id="{ABC449E4-64B7-BAF0-2E43-BC8B7D55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834572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71023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B49518-0A31-4A71-5DEF-95E5A2077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Agenda Part 2</a:t>
            </a:r>
          </a:p>
        </p:txBody>
      </p:sp>
      <p:graphicFrame>
        <p:nvGraphicFramePr>
          <p:cNvPr id="55" name="TextBox 5">
            <a:extLst>
              <a:ext uri="{FF2B5EF4-FFF2-40B4-BE49-F238E27FC236}">
                <a16:creationId xmlns:a16="http://schemas.microsoft.com/office/drawing/2014/main" id="{DC304CD1-1188-45D3-23A4-21F6963FE2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43155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5841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68FE562-15EF-7747-BAD0-72235F3CB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Segoe UI"/>
                <a:cs typeface="Segoe UI"/>
              </a:rPr>
              <a:t>Microsoft Build: Student Developer Drop-In Day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FA1ACA6A-207A-DC48-AC37-A31A2DDAED3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510" y="3514772"/>
            <a:ext cx="1948377" cy="1948377"/>
          </a:xfrm>
        </p:spPr>
      </p:pic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A6CB507-4305-3B47-B325-906FA572FC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7687" y="5669922"/>
            <a:ext cx="2768106" cy="392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Segoe UI"/>
                <a:cs typeface="Segoe UI"/>
              </a:rPr>
              <a:t>Salman Chishti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71A653-031B-EC4F-BF9C-BDC36AB7DF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7687" y="6014092"/>
            <a:ext cx="2045200" cy="392654"/>
          </a:xfrm>
        </p:spPr>
        <p:txBody>
          <a:bodyPr>
            <a:normAutofit fontScale="92500" lnSpcReduction="20000"/>
          </a:bodyPr>
          <a:lstStyle/>
          <a:p>
            <a:r>
              <a:rPr lang="en-US" sz="1400">
                <a:latin typeface="Segoe UI" panose="020B0502040204020203" pitchFamily="34" charset="0"/>
                <a:cs typeface="Segoe UI" panose="020B0502040204020203" pitchFamily="34" charset="0"/>
              </a:rPr>
              <a:t>Microsoft Azure &amp; Windows Insider MVP</a:t>
            </a:r>
            <a:endParaRPr lang="en-US" sz="1400">
              <a:solidFill>
                <a:srgbClr val="D59D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AA136F5-808F-6C4D-AE4F-F149B03A28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How to work with your dev community + featuring the Windows Insider Program</a:t>
            </a:r>
          </a:p>
        </p:txBody>
      </p:sp>
      <p:pic>
        <p:nvPicPr>
          <p:cNvPr id="8" name="Picture Placeholder 16">
            <a:extLst>
              <a:ext uri="{FF2B5EF4-FFF2-40B4-BE49-F238E27FC236}">
                <a16:creationId xmlns:a16="http://schemas.microsoft.com/office/drawing/2014/main" id="{094AB4CB-74B1-7582-E95B-1047751FA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2104" y="3514772"/>
            <a:ext cx="1948377" cy="1948377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858DFF41-8100-686F-0923-D77A896E0D52}"/>
              </a:ext>
            </a:extLst>
          </p:cNvPr>
          <p:cNvSpPr txBox="1">
            <a:spLocks/>
          </p:cNvSpPr>
          <p:nvPr/>
        </p:nvSpPr>
        <p:spPr>
          <a:xfrm>
            <a:off x="5365194" y="5677706"/>
            <a:ext cx="2768106" cy="392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Segoe UI"/>
                <a:cs typeface="Segoe UI"/>
              </a:rPr>
              <a:t>Susie Yang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678BE3B-2E25-B4E9-69D4-29F500667C8F}"/>
              </a:ext>
            </a:extLst>
          </p:cNvPr>
          <p:cNvSpPr txBox="1">
            <a:spLocks/>
          </p:cNvSpPr>
          <p:nvPr/>
        </p:nvSpPr>
        <p:spPr>
          <a:xfrm>
            <a:off x="5365194" y="6026538"/>
            <a:ext cx="2381244" cy="39265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Sr. Product Marketing Manager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8FDE381C-B867-8B16-8DAE-C60B3DC4D364}"/>
              </a:ext>
            </a:extLst>
          </p:cNvPr>
          <p:cNvSpPr txBox="1">
            <a:spLocks/>
          </p:cNvSpPr>
          <p:nvPr/>
        </p:nvSpPr>
        <p:spPr>
          <a:xfrm>
            <a:off x="2983950" y="5675867"/>
            <a:ext cx="2768106" cy="3926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Segoe UI"/>
                <a:cs typeface="Segoe UI"/>
              </a:rPr>
              <a:t>Jason Howard</a:t>
            </a:r>
            <a:endParaRPr lang="en-US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52C280C4-D9E3-4AA9-30C9-1329AC53C3A8}"/>
              </a:ext>
            </a:extLst>
          </p:cNvPr>
          <p:cNvSpPr txBox="1">
            <a:spLocks/>
          </p:cNvSpPr>
          <p:nvPr/>
        </p:nvSpPr>
        <p:spPr>
          <a:xfrm>
            <a:off x="2983950" y="6026538"/>
            <a:ext cx="2381244" cy="3926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21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66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771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880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6989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097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206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314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423" indent="-228554" algn="l" defTabSz="91421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>
                <a:latin typeface="Segoe UI" panose="020B0502040204020203" pitchFamily="34" charset="0"/>
                <a:cs typeface="Segoe UI" panose="020B0502040204020203" pitchFamily="34" charset="0"/>
              </a:rPr>
              <a:t>Sr. Program Manager</a:t>
            </a:r>
          </a:p>
        </p:txBody>
      </p:sp>
      <p:pic>
        <p:nvPicPr>
          <p:cNvPr id="2" name="Picture 8" descr="Jason Howard">
            <a:extLst>
              <a:ext uri="{FF2B5EF4-FFF2-40B4-BE49-F238E27FC236}">
                <a16:creationId xmlns:a16="http://schemas.microsoft.com/office/drawing/2014/main" id="{E29BBFFA-DB7C-5838-FBCA-70BF09C25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307" y="3514772"/>
            <a:ext cx="1948376" cy="19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8891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78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8E7BEB5-BDF7-F664-1715-811866444312}"/>
              </a:ext>
            </a:extLst>
          </p:cNvPr>
          <p:cNvSpPr txBox="1">
            <a:spLocks/>
          </p:cNvSpPr>
          <p:nvPr/>
        </p:nvSpPr>
        <p:spPr>
          <a:xfrm>
            <a:off x="789708" y="1014574"/>
            <a:ext cx="6766792" cy="22267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21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399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spcAft>
                <a:spcPts val="600"/>
              </a:spcAft>
            </a:pPr>
            <a:r>
              <a:rPr lang="en-US" sz="4800" kern="1200">
                <a:latin typeface="+mj-lt"/>
                <a:ea typeface="+mj-ea"/>
                <a:cs typeface="+mj-cs"/>
              </a:rPr>
              <a:t>TIME FOR ANOTHER QUIZ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82167B-859E-4663-5DE4-5540C25F19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9" t="19681" r="68652" b="14882"/>
          <a:stretch/>
        </p:blipFill>
        <p:spPr bwMode="auto">
          <a:xfrm>
            <a:off x="7939213" y="2526111"/>
            <a:ext cx="3007636" cy="293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56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4435D950-CF8A-3E4C-3B9A-8E4D4DE6E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61" y="2286220"/>
            <a:ext cx="1294569" cy="129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95C7826F-0760-F2C0-80FB-979D95C9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813" y="4381741"/>
            <a:ext cx="2278817" cy="2278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B638CE4-7F65-BF4B-B8A4-C3A44430D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4157A673-70F8-B93E-2757-2E0BD70EE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16" y="3703230"/>
            <a:ext cx="2957328" cy="29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ee the source image">
            <a:extLst>
              <a:ext uri="{FF2B5EF4-FFF2-40B4-BE49-F238E27FC236}">
                <a16:creationId xmlns:a16="http://schemas.microsoft.com/office/drawing/2014/main" id="{8A5875CE-6E71-D336-F29A-84B4F2FA4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8904" y="3600466"/>
            <a:ext cx="2275764" cy="2286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ee the source image">
            <a:extLst>
              <a:ext uri="{FF2B5EF4-FFF2-40B4-BE49-F238E27FC236}">
                <a16:creationId xmlns:a16="http://schemas.microsoft.com/office/drawing/2014/main" id="{41EC4C8F-3080-C22D-DEA6-1E7B00F17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9" b="23066"/>
          <a:stretch/>
        </p:blipFill>
        <p:spPr bwMode="auto">
          <a:xfrm>
            <a:off x="1108387" y="197442"/>
            <a:ext cx="4415773" cy="230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e the source image">
            <a:extLst>
              <a:ext uri="{FF2B5EF4-FFF2-40B4-BE49-F238E27FC236}">
                <a16:creationId xmlns:a16="http://schemas.microsoft.com/office/drawing/2014/main" id="{8506E4B3-81AC-962E-3695-7B777F131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97" y="2114093"/>
            <a:ext cx="1958703" cy="19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Windows 11 Logo (Multicolored version better resolution... one of these  should replace the current banner because font lol) : r/Windows11">
            <a:extLst>
              <a:ext uri="{FF2B5EF4-FFF2-40B4-BE49-F238E27FC236}">
                <a16:creationId xmlns:a16="http://schemas.microsoft.com/office/drawing/2014/main" id="{B4A33802-179E-271B-3FC1-D61290ABD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9" t="29402" r="70325" b="29624"/>
          <a:stretch/>
        </p:blipFill>
        <p:spPr bwMode="auto">
          <a:xfrm>
            <a:off x="6013349" y="323054"/>
            <a:ext cx="2118386" cy="1879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Microsoft Azure - Wikipedia">
            <a:extLst>
              <a:ext uri="{FF2B5EF4-FFF2-40B4-BE49-F238E27FC236}">
                <a16:creationId xmlns:a16="http://schemas.microsoft.com/office/drawing/2014/main" id="{6B7EF849-DC49-336A-A1FC-E51CA646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552" y="4955386"/>
            <a:ext cx="994492" cy="99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Microsoft Word - Wikipedia">
            <a:extLst>
              <a:ext uri="{FF2B5EF4-FFF2-40B4-BE49-F238E27FC236}">
                <a16:creationId xmlns:a16="http://schemas.microsoft.com/office/drawing/2014/main" id="{57A4AB1F-5C49-D3CA-97DA-8477A4AD5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162" y="4606701"/>
            <a:ext cx="2047453" cy="1904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Microsoft PowerPoint - Wikipedia">
            <a:extLst>
              <a:ext uri="{FF2B5EF4-FFF2-40B4-BE49-F238E27FC236}">
                <a16:creationId xmlns:a16="http://schemas.microsoft.com/office/drawing/2014/main" id="{9B3249E6-43C5-05E9-A30B-620565FD02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83" y="1172553"/>
            <a:ext cx="1701800" cy="158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>
            <a:extLst>
              <a:ext uri="{FF2B5EF4-FFF2-40B4-BE49-F238E27FC236}">
                <a16:creationId xmlns:a16="http://schemas.microsoft.com/office/drawing/2014/main" id="{023D9EB6-F831-FCF1-5F2C-6C8F30FAD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146" y="2286220"/>
            <a:ext cx="2116823" cy="196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Microsoft OneNote - Wikipedia">
            <a:extLst>
              <a:ext uri="{FF2B5EF4-FFF2-40B4-BE49-F238E27FC236}">
                <a16:creationId xmlns:a16="http://schemas.microsoft.com/office/drawing/2014/main" id="{E95DF2AB-6626-5479-E59F-76F70B516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197" y="2244965"/>
            <a:ext cx="1809205" cy="168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Microsoft Outlook - Wikipedia">
            <a:extLst>
              <a:ext uri="{FF2B5EF4-FFF2-40B4-BE49-F238E27FC236}">
                <a16:creationId xmlns:a16="http://schemas.microsoft.com/office/drawing/2014/main" id="{10FD9377-652D-2C81-4186-82A4CEE9C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241" y="2759995"/>
            <a:ext cx="1693861" cy="1575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Microsoft HoloLens | Mixed Reality Technology for Business">
            <a:extLst>
              <a:ext uri="{FF2B5EF4-FFF2-40B4-BE49-F238E27FC236}">
                <a16:creationId xmlns:a16="http://schemas.microsoft.com/office/drawing/2014/main" id="{C914D5B7-19B1-B5B2-E70D-C89D0D09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44" y="-726619"/>
            <a:ext cx="4654204" cy="4654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387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ign on a brick wall&#10;&#10;Description automatically generated">
            <a:extLst>
              <a:ext uri="{FF2B5EF4-FFF2-40B4-BE49-F238E27FC236}">
                <a16:creationId xmlns:a16="http://schemas.microsoft.com/office/drawing/2014/main" id="{CA109AE6-0881-2042-7EF8-D579BB7192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881" b="58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4B6DC-C574-BC7E-81E5-0D72D497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Partake in events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884570-087F-9C4C-DABD-9AD35D850CA0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GB" sz="700">
                <a:solidFill>
                  <a:srgbClr val="FFFFFF"/>
                </a:solidFill>
                <a:hlinkClick r:id="rId3" tooltip="https://overbr.com.br/noticias/microsoft-reactor-nova-iniciativa-de-apoio-ao-ecossistema-de-startups-e-desenvolvedores-e-lancada-no-brasi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GB" sz="700">
                <a:solidFill>
                  <a:srgbClr val="FFFFFF"/>
                </a:solidFill>
              </a:rPr>
              <a:t> by Unknown Author is licensed under </a:t>
            </a:r>
            <a:r>
              <a:rPr lang="en-GB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GB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7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68C4-D0A8-E9C1-48C6-AAC454348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8128" y="2709905"/>
            <a:ext cx="3662898" cy="2094070"/>
          </a:xfrm>
          <a:noFill/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 defTabSz="914400"/>
            <a:r>
              <a:rPr lang="en-US" sz="72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Open source</a:t>
            </a:r>
          </a:p>
        </p:txBody>
      </p:sp>
    </p:spTree>
    <p:extLst>
      <p:ext uri="{BB962C8B-B14F-4D97-AF65-F5344CB8AC3E}">
        <p14:creationId xmlns:p14="http://schemas.microsoft.com/office/powerpoint/2010/main" val="2877964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0DA20D44-E942-6A56-B54D-A6CE90041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28" y="3049233"/>
            <a:ext cx="2649872" cy="861774"/>
          </a:xfrm>
        </p:spPr>
        <p:txBody>
          <a:bodyPr vert="horz" wrap="square" lIns="0" tIns="0" rIns="0" bIns="0" rtlCol="0" anchor="ctr">
            <a:spAutoFit/>
          </a:bodyPr>
          <a:lstStyle/>
          <a:p>
            <a:pPr defTabSz="1119245">
              <a:spcAft>
                <a:spcPts val="800"/>
              </a:spcAft>
            </a:pPr>
            <a:r>
              <a:rPr lang="en-US" sz="2800" dirty="0">
                <a:ln w="3175">
                  <a:noFill/>
                </a:ln>
                <a:latin typeface="Segoe UI Semibold" panose="020B0702040204020203" pitchFamily="34" charset="0"/>
                <a:cs typeface="Segoe UI Semibold" panose="020B0702040204020203" pitchFamily="34" charset="0"/>
              </a:rPr>
              <a:t>Windows Insider Program</a:t>
            </a:r>
          </a:p>
        </p:txBody>
      </p:sp>
    </p:spTree>
    <p:extLst>
      <p:ext uri="{BB962C8B-B14F-4D97-AF65-F5344CB8AC3E}">
        <p14:creationId xmlns:p14="http://schemas.microsoft.com/office/powerpoint/2010/main" val="1376781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F304A7-CEFF-4FEB-23A8-9D01B78BA6B7}"/>
              </a:ext>
            </a:extLst>
          </p:cNvPr>
          <p:cNvCxnSpPr>
            <a:cxnSpLocks/>
          </p:cNvCxnSpPr>
          <p:nvPr/>
        </p:nvCxnSpPr>
        <p:spPr>
          <a:xfrm>
            <a:off x="4604870" y="4739987"/>
            <a:ext cx="32964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C7ADC9-ACA6-6F02-0EB3-59C0DD276EAA}"/>
              </a:ext>
            </a:extLst>
          </p:cNvPr>
          <p:cNvCxnSpPr>
            <a:stCxn id="16" idx="3"/>
            <a:endCxn id="20" idx="1"/>
          </p:cNvCxnSpPr>
          <p:nvPr/>
        </p:nvCxnSpPr>
        <p:spPr>
          <a:xfrm>
            <a:off x="4616570" y="4701887"/>
            <a:ext cx="329642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4950D5E-7BB3-EA19-3CC7-CE0D1DAC3AE6}"/>
              </a:ext>
            </a:extLst>
          </p:cNvPr>
          <p:cNvSpPr txBox="1"/>
          <p:nvPr/>
        </p:nvSpPr>
        <p:spPr>
          <a:xfrm>
            <a:off x="1170613" y="1189776"/>
            <a:ext cx="10021261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early access to the next version of Windows before public release.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Windows Insiders run Windows Insider Preview Builds, then give feedback and engage directly with our engineers to help shape the future of Windows.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Select your content (Channel) and chart your course: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F3C148F-CD2E-1164-C5AB-E7FA97C43F7D}"/>
              </a:ext>
            </a:extLst>
          </p:cNvPr>
          <p:cNvGrpSpPr/>
          <p:nvPr/>
        </p:nvGrpSpPr>
        <p:grpSpPr>
          <a:xfrm>
            <a:off x="2200636" y="2962273"/>
            <a:ext cx="2415934" cy="3479228"/>
            <a:chOff x="2671765" y="2962274"/>
            <a:chExt cx="2085974" cy="347922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FE2500E-E242-5D1E-A4CA-E27D44F476CC}"/>
                </a:ext>
              </a:extLst>
            </p:cNvPr>
            <p:cNvSpPr/>
            <p:nvPr/>
          </p:nvSpPr>
          <p:spPr>
            <a:xfrm>
              <a:off x="2671765" y="2962274"/>
              <a:ext cx="2085974" cy="3479228"/>
            </a:xfrm>
            <a:prstGeom prst="roundRect">
              <a:avLst>
                <a:gd name="adj" fmla="val 6165"/>
              </a:avLst>
            </a:prstGeom>
            <a:solidFill>
              <a:schemeClr val="bg1"/>
            </a:solidFill>
            <a:ln w="76200">
              <a:solidFill>
                <a:srgbClr val="9E91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altLang="zh-TW" sz="1600" dirty="0">
                  <a:solidFill>
                    <a:srgbClr val="0070C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Channel</a:t>
              </a: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Right for highly technical users.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The long lead work from our engineers </a:t>
              </a:r>
              <a:r>
                <a:rPr lang="en-US" sz="1200" b="1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with features and experiences that may never get released</a:t>
              </a:r>
              <a:r>
                <a:rPr lang="en-US" sz="1200" b="0" i="0" dirty="0">
                  <a:solidFill>
                    <a:srgbClr val="000000"/>
                  </a:solidFill>
                  <a:effectLst/>
                  <a:latin typeface="Segoe UI" panose="020B0502040204020203" pitchFamily="34" charset="0"/>
                  <a:cs typeface="Segoe UI" panose="020B0502040204020203" pitchFamily="34" charset="0"/>
                </a:rPr>
                <a:t> as we try out different concepts and get feedback. </a:t>
              </a:r>
              <a:endParaRPr lang="en-US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endParaRPr lang="en-US" sz="1200" dirty="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There will be </a:t>
              </a: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rough edges </a:t>
              </a:r>
              <a:r>
                <a:rPr lang="en-US" sz="1200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and </a:t>
              </a:r>
              <a:r>
                <a:rPr lang="en-US" sz="1200" b="1" dirty="0">
                  <a:solidFill>
                    <a:srgbClr val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some instability.</a:t>
              </a:r>
              <a:endParaRPr lang="en-US" sz="12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B4709F-1DCA-BDC0-64EF-513A9DEF3FEB}"/>
                </a:ext>
              </a:extLst>
            </p:cNvPr>
            <p:cNvSpPr/>
            <p:nvPr/>
          </p:nvSpPr>
          <p:spPr>
            <a:xfrm>
              <a:off x="2689518" y="2981325"/>
              <a:ext cx="2049895" cy="657225"/>
            </a:xfrm>
            <a:prstGeom prst="rect">
              <a:avLst/>
            </a:prstGeom>
            <a:solidFill>
              <a:srgbClr val="9E91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Channel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1F5A391-26C0-7E3D-5957-490B913CAE5A}"/>
              </a:ext>
            </a:extLst>
          </p:cNvPr>
          <p:cNvGrpSpPr/>
          <p:nvPr/>
        </p:nvGrpSpPr>
        <p:grpSpPr>
          <a:xfrm>
            <a:off x="5056816" y="2962273"/>
            <a:ext cx="2415934" cy="3479228"/>
            <a:chOff x="5056816" y="2962273"/>
            <a:chExt cx="2085974" cy="3479228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37DE10D-8BAB-59BB-AC0D-E3917E9F57E9}"/>
                </a:ext>
              </a:extLst>
            </p:cNvPr>
            <p:cNvSpPr/>
            <p:nvPr/>
          </p:nvSpPr>
          <p:spPr>
            <a:xfrm>
              <a:off x="5056816" y="2962273"/>
              <a:ext cx="2085974" cy="3479228"/>
            </a:xfrm>
            <a:prstGeom prst="roundRect">
              <a:avLst>
                <a:gd name="adj" fmla="val 6165"/>
              </a:avLst>
            </a:prstGeom>
            <a:solidFill>
              <a:schemeClr val="bg1"/>
            </a:solidFill>
            <a:ln w="76200">
              <a:solidFill>
                <a:srgbClr val="3DCAF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Beta Channel</a:t>
              </a: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Right for early adopters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.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Previewing features &amp; experiences that are closer to what we will ship to our general customers.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As the Dev and Beta Channels represent parallel development paths, there may be cases where features and experiences show up in the Beta Channel first.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FEC3306-E807-D5FD-6A31-877FE558C15A}"/>
                </a:ext>
              </a:extLst>
            </p:cNvPr>
            <p:cNvSpPr/>
            <p:nvPr/>
          </p:nvSpPr>
          <p:spPr>
            <a:xfrm>
              <a:off x="5075143" y="2981325"/>
              <a:ext cx="2049895" cy="657225"/>
            </a:xfrm>
            <a:prstGeom prst="rect">
              <a:avLst/>
            </a:prstGeom>
            <a:solidFill>
              <a:srgbClr val="3DCA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Beta Channel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81C966-48A8-F704-07F7-CD5FE8E88287}"/>
              </a:ext>
            </a:extLst>
          </p:cNvPr>
          <p:cNvGrpSpPr/>
          <p:nvPr/>
        </p:nvGrpSpPr>
        <p:grpSpPr>
          <a:xfrm>
            <a:off x="7912996" y="2962273"/>
            <a:ext cx="2415934" cy="3479228"/>
            <a:chOff x="7442441" y="2962272"/>
            <a:chExt cx="2085974" cy="347922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F5DE6E4-0609-3370-070C-EFA92F4D6D53}"/>
                </a:ext>
              </a:extLst>
            </p:cNvPr>
            <p:cNvSpPr/>
            <p:nvPr/>
          </p:nvSpPr>
          <p:spPr>
            <a:xfrm>
              <a:off x="7442441" y="2962272"/>
              <a:ext cx="2085974" cy="3479228"/>
            </a:xfrm>
            <a:prstGeom prst="roundRect">
              <a:avLst>
                <a:gd name="adj" fmla="val 6165"/>
              </a:avLst>
            </a:prstGeom>
            <a:solidFill>
              <a:schemeClr val="bg1"/>
            </a:solidFill>
            <a:ln w="76200">
              <a:solidFill>
                <a:srgbClr val="197DB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/>
            <a:lstStyle/>
            <a:p>
              <a:pPr algn="ctr"/>
              <a:r>
                <a:rPr lang="en-US" sz="1600" dirty="0">
                  <a:solidFill>
                    <a:srgbClr val="0070C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Release Preview</a:t>
              </a: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Right for those who want stability and release validation.</a:t>
              </a:r>
            </a:p>
            <a:p>
              <a:pPr algn="ctr"/>
              <a:endParaRPr lang="en-US" sz="12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 algn="ctr"/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Access and preview the upcoming release of Windows prior to it being release to general customers, with </a:t>
              </a:r>
              <a:r>
                <a:rPr lang="en-US" sz="1200" b="1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advanced quality updates</a:t>
              </a:r>
              <a:r>
                <a:rPr lang="en-US" sz="1200" dirty="0">
                  <a:solidFill>
                    <a:schemeClr val="tx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and certain key features. </a:t>
              </a:r>
            </a:p>
            <a:p>
              <a:pPr algn="ctr"/>
              <a:endParaRPr lang="en-US" sz="1600" dirty="0">
                <a:solidFill>
                  <a:srgbClr val="0070C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22C69A9-BC0E-C809-954F-214F3767D005}"/>
                </a:ext>
              </a:extLst>
            </p:cNvPr>
            <p:cNvSpPr/>
            <p:nvPr/>
          </p:nvSpPr>
          <p:spPr>
            <a:xfrm>
              <a:off x="7452587" y="2981326"/>
              <a:ext cx="2049895" cy="657224"/>
            </a:xfrm>
            <a:prstGeom prst="rect">
              <a:avLst/>
            </a:prstGeom>
            <a:solidFill>
              <a:srgbClr val="197D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Release Preview Channel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7201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2832A2F-82BD-9BF3-E6FF-19D945BCE8E8}"/>
              </a:ext>
            </a:extLst>
          </p:cNvPr>
          <p:cNvSpPr txBox="1"/>
          <p:nvPr/>
        </p:nvSpPr>
        <p:spPr>
          <a:xfrm>
            <a:off x="4670425" y="3282672"/>
            <a:ext cx="28511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Customer Feedback Loop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341CA-7E2B-A7BF-DEEC-FA46CF387580}"/>
              </a:ext>
            </a:extLst>
          </p:cNvPr>
          <p:cNvSpPr txBox="1"/>
          <p:nvPr/>
        </p:nvSpPr>
        <p:spPr>
          <a:xfrm>
            <a:off x="2184657" y="4289850"/>
            <a:ext cx="146420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Identify potential improvements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3CD01-27D5-BBF0-EA8C-CC3AD0C89D30}"/>
              </a:ext>
            </a:extLst>
          </p:cNvPr>
          <p:cNvSpPr txBox="1"/>
          <p:nvPr/>
        </p:nvSpPr>
        <p:spPr>
          <a:xfrm>
            <a:off x="8447742" y="4836151"/>
            <a:ext cx="120889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Tell our story to customers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B9793D-6966-8AFC-6EA0-7C295EDE600F}"/>
              </a:ext>
            </a:extLst>
          </p:cNvPr>
          <p:cNvSpPr txBox="1"/>
          <p:nvPr/>
        </p:nvSpPr>
        <p:spPr>
          <a:xfrm>
            <a:off x="5215650" y="908486"/>
            <a:ext cx="185835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Derive insights from customer feedback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89193B4-0E4D-F68F-FE2D-578B109D1561}"/>
              </a:ext>
            </a:extLst>
          </p:cNvPr>
          <p:cNvSpPr/>
          <p:nvPr/>
        </p:nvSpPr>
        <p:spPr>
          <a:xfrm>
            <a:off x="4692650" y="1514614"/>
            <a:ext cx="2806700" cy="419582"/>
          </a:xfrm>
          <a:custGeom>
            <a:avLst/>
            <a:gdLst>
              <a:gd name="connsiteX0" fmla="*/ 0 w 2895600"/>
              <a:gd name="connsiteY0" fmla="*/ 630100 h 630100"/>
              <a:gd name="connsiteX1" fmla="*/ 1473200 w 2895600"/>
              <a:gd name="connsiteY1" fmla="*/ 1450 h 630100"/>
              <a:gd name="connsiteX2" fmla="*/ 2895600 w 2895600"/>
              <a:gd name="connsiteY2" fmla="*/ 458650 h 630100"/>
              <a:gd name="connsiteX0" fmla="*/ 0 w 2762250"/>
              <a:gd name="connsiteY0" fmla="*/ 419329 h 457429"/>
              <a:gd name="connsiteX1" fmla="*/ 1339850 w 2762250"/>
              <a:gd name="connsiteY1" fmla="*/ 229 h 457429"/>
              <a:gd name="connsiteX2" fmla="*/ 2762250 w 2762250"/>
              <a:gd name="connsiteY2" fmla="*/ 457429 h 457429"/>
              <a:gd name="connsiteX0" fmla="*/ 0 w 2774950"/>
              <a:gd name="connsiteY0" fmla="*/ 419199 h 419199"/>
              <a:gd name="connsiteX1" fmla="*/ 1339850 w 2774950"/>
              <a:gd name="connsiteY1" fmla="*/ 99 h 419199"/>
              <a:gd name="connsiteX2" fmla="*/ 2774950 w 2774950"/>
              <a:gd name="connsiteY2" fmla="*/ 381099 h 419199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118 h 419118"/>
              <a:gd name="connsiteX1" fmla="*/ 1339850 w 2774950"/>
              <a:gd name="connsiteY1" fmla="*/ 18 h 419118"/>
              <a:gd name="connsiteX2" fmla="*/ 2774950 w 2774950"/>
              <a:gd name="connsiteY2" fmla="*/ 406418 h 419118"/>
              <a:gd name="connsiteX0" fmla="*/ 0 w 2774950"/>
              <a:gd name="connsiteY0" fmla="*/ 419167 h 419167"/>
              <a:gd name="connsiteX1" fmla="*/ 1339850 w 2774950"/>
              <a:gd name="connsiteY1" fmla="*/ 67 h 419167"/>
              <a:gd name="connsiteX2" fmla="*/ 2774950 w 2774950"/>
              <a:gd name="connsiteY2" fmla="*/ 406467 h 419167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806700"/>
              <a:gd name="connsiteY0" fmla="*/ 425486 h 425486"/>
              <a:gd name="connsiteX1" fmla="*/ 1371600 w 2806700"/>
              <a:gd name="connsiteY1" fmla="*/ 36 h 425486"/>
              <a:gd name="connsiteX2" fmla="*/ 2806700 w 2806700"/>
              <a:gd name="connsiteY2" fmla="*/ 412786 h 425486"/>
              <a:gd name="connsiteX0" fmla="*/ 0 w 2806700"/>
              <a:gd name="connsiteY0" fmla="*/ 425968 h 425968"/>
              <a:gd name="connsiteX1" fmla="*/ 1371600 w 2806700"/>
              <a:gd name="connsiteY1" fmla="*/ 518 h 425968"/>
              <a:gd name="connsiteX2" fmla="*/ 2806700 w 2806700"/>
              <a:gd name="connsiteY2" fmla="*/ 413268 h 42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700" h="425968">
                <a:moveTo>
                  <a:pt x="0" y="425968"/>
                </a:moveTo>
                <a:cubicBezTo>
                  <a:pt x="469900" y="151523"/>
                  <a:pt x="776817" y="9082"/>
                  <a:pt x="1371600" y="518"/>
                </a:cubicBezTo>
                <a:cubicBezTo>
                  <a:pt x="1966383" y="-8046"/>
                  <a:pt x="2261658" y="87877"/>
                  <a:pt x="2806700" y="413268"/>
                </a:cubicBezTo>
              </a:path>
            </a:pathLst>
          </a:custGeom>
          <a:noFill/>
          <a:ln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C4084B-3883-A574-9400-5AB41ABA16EA}"/>
              </a:ext>
            </a:extLst>
          </p:cNvPr>
          <p:cNvSpPr/>
          <p:nvPr/>
        </p:nvSpPr>
        <p:spPr>
          <a:xfrm rot="14400000">
            <a:off x="2861170" y="4881646"/>
            <a:ext cx="2672250" cy="319047"/>
          </a:xfrm>
          <a:custGeom>
            <a:avLst/>
            <a:gdLst>
              <a:gd name="connsiteX0" fmla="*/ 0 w 2895600"/>
              <a:gd name="connsiteY0" fmla="*/ 630100 h 630100"/>
              <a:gd name="connsiteX1" fmla="*/ 1473200 w 2895600"/>
              <a:gd name="connsiteY1" fmla="*/ 1450 h 630100"/>
              <a:gd name="connsiteX2" fmla="*/ 2895600 w 2895600"/>
              <a:gd name="connsiteY2" fmla="*/ 458650 h 630100"/>
              <a:gd name="connsiteX0" fmla="*/ 0 w 2762250"/>
              <a:gd name="connsiteY0" fmla="*/ 419329 h 457429"/>
              <a:gd name="connsiteX1" fmla="*/ 1339850 w 2762250"/>
              <a:gd name="connsiteY1" fmla="*/ 229 h 457429"/>
              <a:gd name="connsiteX2" fmla="*/ 2762250 w 2762250"/>
              <a:gd name="connsiteY2" fmla="*/ 457429 h 457429"/>
              <a:gd name="connsiteX0" fmla="*/ 0 w 2774950"/>
              <a:gd name="connsiteY0" fmla="*/ 419199 h 419199"/>
              <a:gd name="connsiteX1" fmla="*/ 1339850 w 2774950"/>
              <a:gd name="connsiteY1" fmla="*/ 99 h 419199"/>
              <a:gd name="connsiteX2" fmla="*/ 2774950 w 2774950"/>
              <a:gd name="connsiteY2" fmla="*/ 381099 h 419199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118 h 419118"/>
              <a:gd name="connsiteX1" fmla="*/ 1339850 w 2774950"/>
              <a:gd name="connsiteY1" fmla="*/ 18 h 419118"/>
              <a:gd name="connsiteX2" fmla="*/ 2774950 w 2774950"/>
              <a:gd name="connsiteY2" fmla="*/ 406418 h 419118"/>
              <a:gd name="connsiteX0" fmla="*/ 0 w 2774950"/>
              <a:gd name="connsiteY0" fmla="*/ 419167 h 419167"/>
              <a:gd name="connsiteX1" fmla="*/ 1339850 w 2774950"/>
              <a:gd name="connsiteY1" fmla="*/ 67 h 419167"/>
              <a:gd name="connsiteX2" fmla="*/ 2774950 w 2774950"/>
              <a:gd name="connsiteY2" fmla="*/ 406467 h 419167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806700"/>
              <a:gd name="connsiteY0" fmla="*/ 425486 h 425486"/>
              <a:gd name="connsiteX1" fmla="*/ 1371600 w 2806700"/>
              <a:gd name="connsiteY1" fmla="*/ 36 h 425486"/>
              <a:gd name="connsiteX2" fmla="*/ 2806700 w 2806700"/>
              <a:gd name="connsiteY2" fmla="*/ 412786 h 425486"/>
              <a:gd name="connsiteX0" fmla="*/ 0 w 2806700"/>
              <a:gd name="connsiteY0" fmla="*/ 425968 h 425968"/>
              <a:gd name="connsiteX1" fmla="*/ 1371600 w 2806700"/>
              <a:gd name="connsiteY1" fmla="*/ 518 h 425968"/>
              <a:gd name="connsiteX2" fmla="*/ 2806700 w 2806700"/>
              <a:gd name="connsiteY2" fmla="*/ 413268 h 42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700" h="425968">
                <a:moveTo>
                  <a:pt x="0" y="425968"/>
                </a:moveTo>
                <a:cubicBezTo>
                  <a:pt x="469900" y="151523"/>
                  <a:pt x="776817" y="9082"/>
                  <a:pt x="1371600" y="518"/>
                </a:cubicBezTo>
                <a:cubicBezTo>
                  <a:pt x="1966383" y="-8046"/>
                  <a:pt x="2261658" y="87877"/>
                  <a:pt x="2806700" y="413268"/>
                </a:cubicBezTo>
              </a:path>
            </a:pathLst>
          </a:custGeom>
          <a:noFill/>
          <a:ln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B02C1CC-9F53-A9A1-2AD3-44549F31A844}"/>
              </a:ext>
            </a:extLst>
          </p:cNvPr>
          <p:cNvSpPr/>
          <p:nvPr/>
        </p:nvSpPr>
        <p:spPr>
          <a:xfrm rot="7200000">
            <a:off x="6846766" y="4887970"/>
            <a:ext cx="2552684" cy="419582"/>
          </a:xfrm>
          <a:custGeom>
            <a:avLst/>
            <a:gdLst>
              <a:gd name="connsiteX0" fmla="*/ 0 w 2895600"/>
              <a:gd name="connsiteY0" fmla="*/ 630100 h 630100"/>
              <a:gd name="connsiteX1" fmla="*/ 1473200 w 2895600"/>
              <a:gd name="connsiteY1" fmla="*/ 1450 h 630100"/>
              <a:gd name="connsiteX2" fmla="*/ 2895600 w 2895600"/>
              <a:gd name="connsiteY2" fmla="*/ 458650 h 630100"/>
              <a:gd name="connsiteX0" fmla="*/ 0 w 2762250"/>
              <a:gd name="connsiteY0" fmla="*/ 419329 h 457429"/>
              <a:gd name="connsiteX1" fmla="*/ 1339850 w 2762250"/>
              <a:gd name="connsiteY1" fmla="*/ 229 h 457429"/>
              <a:gd name="connsiteX2" fmla="*/ 2762250 w 2762250"/>
              <a:gd name="connsiteY2" fmla="*/ 457429 h 457429"/>
              <a:gd name="connsiteX0" fmla="*/ 0 w 2774950"/>
              <a:gd name="connsiteY0" fmla="*/ 419199 h 419199"/>
              <a:gd name="connsiteX1" fmla="*/ 1339850 w 2774950"/>
              <a:gd name="connsiteY1" fmla="*/ 99 h 419199"/>
              <a:gd name="connsiteX2" fmla="*/ 2774950 w 2774950"/>
              <a:gd name="connsiteY2" fmla="*/ 381099 h 419199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278 h 419278"/>
              <a:gd name="connsiteX1" fmla="*/ 1339850 w 2774950"/>
              <a:gd name="connsiteY1" fmla="*/ 178 h 419278"/>
              <a:gd name="connsiteX2" fmla="*/ 2774950 w 2774950"/>
              <a:gd name="connsiteY2" fmla="*/ 381178 h 419278"/>
              <a:gd name="connsiteX0" fmla="*/ 0 w 2774950"/>
              <a:gd name="connsiteY0" fmla="*/ 419118 h 419118"/>
              <a:gd name="connsiteX1" fmla="*/ 1339850 w 2774950"/>
              <a:gd name="connsiteY1" fmla="*/ 18 h 419118"/>
              <a:gd name="connsiteX2" fmla="*/ 2774950 w 2774950"/>
              <a:gd name="connsiteY2" fmla="*/ 406418 h 419118"/>
              <a:gd name="connsiteX0" fmla="*/ 0 w 2774950"/>
              <a:gd name="connsiteY0" fmla="*/ 419167 h 419167"/>
              <a:gd name="connsiteX1" fmla="*/ 1339850 w 2774950"/>
              <a:gd name="connsiteY1" fmla="*/ 67 h 419167"/>
              <a:gd name="connsiteX2" fmla="*/ 2774950 w 2774950"/>
              <a:gd name="connsiteY2" fmla="*/ 406467 h 419167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510 h 425510"/>
              <a:gd name="connsiteX1" fmla="*/ 1339850 w 2774950"/>
              <a:gd name="connsiteY1" fmla="*/ 60 h 425510"/>
              <a:gd name="connsiteX2" fmla="*/ 2774950 w 2774950"/>
              <a:gd name="connsiteY2" fmla="*/ 412810 h 425510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78 h 425478"/>
              <a:gd name="connsiteX1" fmla="*/ 1339850 w 2774950"/>
              <a:gd name="connsiteY1" fmla="*/ 28 h 425478"/>
              <a:gd name="connsiteX2" fmla="*/ 2774950 w 2774950"/>
              <a:gd name="connsiteY2" fmla="*/ 412778 h 425478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774950"/>
              <a:gd name="connsiteY0" fmla="*/ 425486 h 425486"/>
              <a:gd name="connsiteX1" fmla="*/ 1339850 w 2774950"/>
              <a:gd name="connsiteY1" fmla="*/ 36 h 425486"/>
              <a:gd name="connsiteX2" fmla="*/ 2774950 w 2774950"/>
              <a:gd name="connsiteY2" fmla="*/ 412786 h 425486"/>
              <a:gd name="connsiteX0" fmla="*/ 0 w 2806700"/>
              <a:gd name="connsiteY0" fmla="*/ 425486 h 425486"/>
              <a:gd name="connsiteX1" fmla="*/ 1371600 w 2806700"/>
              <a:gd name="connsiteY1" fmla="*/ 36 h 425486"/>
              <a:gd name="connsiteX2" fmla="*/ 2806700 w 2806700"/>
              <a:gd name="connsiteY2" fmla="*/ 412786 h 425486"/>
              <a:gd name="connsiteX0" fmla="*/ 0 w 2806700"/>
              <a:gd name="connsiteY0" fmla="*/ 425968 h 425968"/>
              <a:gd name="connsiteX1" fmla="*/ 1371600 w 2806700"/>
              <a:gd name="connsiteY1" fmla="*/ 518 h 425968"/>
              <a:gd name="connsiteX2" fmla="*/ 2806700 w 2806700"/>
              <a:gd name="connsiteY2" fmla="*/ 413268 h 42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6700" h="425968">
                <a:moveTo>
                  <a:pt x="0" y="425968"/>
                </a:moveTo>
                <a:cubicBezTo>
                  <a:pt x="469900" y="151523"/>
                  <a:pt x="776817" y="9082"/>
                  <a:pt x="1371600" y="518"/>
                </a:cubicBezTo>
                <a:cubicBezTo>
                  <a:pt x="1966383" y="-8046"/>
                  <a:pt x="2261658" y="87877"/>
                  <a:pt x="2806700" y="413268"/>
                </a:cubicBezTo>
              </a:path>
            </a:pathLst>
          </a:custGeom>
          <a:noFill/>
          <a:ln>
            <a:solidFill>
              <a:schemeClr val="bg1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F531427-E4D2-5EE0-3DC7-D9CBB3F8A93A}"/>
              </a:ext>
            </a:extLst>
          </p:cNvPr>
          <p:cNvSpPr/>
          <p:nvPr/>
        </p:nvSpPr>
        <p:spPr>
          <a:xfrm>
            <a:off x="3660569" y="4967305"/>
            <a:ext cx="1073452" cy="901700"/>
          </a:xfrm>
          <a:prstGeom prst="clou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Product making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50A256A-41E5-80F2-52FD-216EF6B7AD20}"/>
              </a:ext>
            </a:extLst>
          </p:cNvPr>
          <p:cNvGrpSpPr/>
          <p:nvPr/>
        </p:nvGrpSpPr>
        <p:grpSpPr>
          <a:xfrm>
            <a:off x="2916759" y="1652922"/>
            <a:ext cx="1913790" cy="1913790"/>
            <a:chOff x="2573952" y="1072924"/>
            <a:chExt cx="1913790" cy="191379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0BD86D7-3C49-B436-A984-3610938CFE30}"/>
                </a:ext>
              </a:extLst>
            </p:cNvPr>
            <p:cNvSpPr/>
            <p:nvPr/>
          </p:nvSpPr>
          <p:spPr bwMode="auto">
            <a:xfrm>
              <a:off x="2573952" y="1072924"/>
              <a:ext cx="1913790" cy="191379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825F66-4B68-DCA0-B25B-6D5384753641}"/>
                </a:ext>
              </a:extLst>
            </p:cNvPr>
            <p:cNvSpPr txBox="1"/>
            <p:nvPr/>
          </p:nvSpPr>
          <p:spPr>
            <a:xfrm>
              <a:off x="2916484" y="1310501"/>
              <a:ext cx="1190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Insights</a:t>
              </a:r>
            </a:p>
          </p:txBody>
        </p:sp>
        <p:pic>
          <p:nvPicPr>
            <p:cNvPr id="15" name="Graphic 14" descr="Idea with solid fill">
              <a:extLst>
                <a:ext uri="{FF2B5EF4-FFF2-40B4-BE49-F238E27FC236}">
                  <a16:creationId xmlns:a16="http://schemas.microsoft.com/office/drawing/2014/main" id="{20E65BF4-DDC4-2F46-89E2-0C5664D14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048275" y="1618281"/>
              <a:ext cx="1058834" cy="105883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808161-617A-59F3-D646-7099305E8C0E}"/>
              </a:ext>
            </a:extLst>
          </p:cNvPr>
          <p:cNvGrpSpPr/>
          <p:nvPr/>
        </p:nvGrpSpPr>
        <p:grpSpPr>
          <a:xfrm>
            <a:off x="5200238" y="4813070"/>
            <a:ext cx="1913790" cy="1913790"/>
            <a:chOff x="4790201" y="4847330"/>
            <a:chExt cx="1913790" cy="191379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AF9EC88-7C70-0C80-E5FC-0E5FA45F00E2}"/>
                </a:ext>
              </a:extLst>
            </p:cNvPr>
            <p:cNvSpPr/>
            <p:nvPr/>
          </p:nvSpPr>
          <p:spPr bwMode="auto">
            <a:xfrm>
              <a:off x="4790201" y="4847330"/>
              <a:ext cx="1913790" cy="191379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847F80-7630-7DA5-16BA-BA10572FAB16}"/>
                </a:ext>
              </a:extLst>
            </p:cNvPr>
            <p:cNvSpPr txBox="1"/>
            <p:nvPr/>
          </p:nvSpPr>
          <p:spPr>
            <a:xfrm>
              <a:off x="5139478" y="5188230"/>
              <a:ext cx="1190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Storytelling</a:t>
              </a:r>
            </a:p>
          </p:txBody>
        </p:sp>
        <p:pic>
          <p:nvPicPr>
            <p:cNvPr id="19" name="Graphic 18" descr="Storytelling with solid fill">
              <a:extLst>
                <a:ext uri="{FF2B5EF4-FFF2-40B4-BE49-F238E27FC236}">
                  <a16:creationId xmlns:a16="http://schemas.microsoft.com/office/drawing/2014/main" id="{08886B6A-4008-6D40-38F3-1342A64C9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289896" y="5619085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A14C81-90BD-2C96-6C02-42FEA2E10225}"/>
              </a:ext>
            </a:extLst>
          </p:cNvPr>
          <p:cNvGrpSpPr/>
          <p:nvPr/>
        </p:nvGrpSpPr>
        <p:grpSpPr>
          <a:xfrm>
            <a:off x="7258049" y="1659827"/>
            <a:ext cx="1913790" cy="1913790"/>
            <a:chOff x="6915242" y="1079829"/>
            <a:chExt cx="1913790" cy="191379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6A2C25-8BDB-D81E-00F4-90EFF650851C}"/>
                </a:ext>
              </a:extLst>
            </p:cNvPr>
            <p:cNvSpPr/>
            <p:nvPr/>
          </p:nvSpPr>
          <p:spPr bwMode="auto">
            <a:xfrm>
              <a:off x="6915242" y="1079829"/>
              <a:ext cx="1913790" cy="191379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1F402A0-E064-C662-06D0-4F84BA169303}"/>
                </a:ext>
              </a:extLst>
            </p:cNvPr>
            <p:cNvSpPr txBox="1"/>
            <p:nvPr/>
          </p:nvSpPr>
          <p:spPr>
            <a:xfrm>
              <a:off x="7276824" y="1320332"/>
              <a:ext cx="11906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Feedback</a:t>
              </a:r>
            </a:p>
          </p:txBody>
        </p:sp>
        <p:pic>
          <p:nvPicPr>
            <p:cNvPr id="23" name="Graphic 22" descr="Chat bubble with solid fill">
              <a:extLst>
                <a:ext uri="{FF2B5EF4-FFF2-40B4-BE49-F238E27FC236}">
                  <a16:creationId xmlns:a16="http://schemas.microsoft.com/office/drawing/2014/main" id="{18BC0E10-3413-5582-2DCD-8F470E4A6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397545" y="1680607"/>
              <a:ext cx="1052513" cy="1052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83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6ECA6DBED6E04B832764514ACDEB77" ma:contentTypeVersion="4" ma:contentTypeDescription="Create a new document." ma:contentTypeScope="" ma:versionID="4f2c1bd337bda89158fababf22dd568a">
  <xsd:schema xmlns:xsd="http://www.w3.org/2001/XMLSchema" xmlns:xs="http://www.w3.org/2001/XMLSchema" xmlns:p="http://schemas.microsoft.com/office/2006/metadata/properties" xmlns:ns2="79de9a30-5bab-4cdf-8ccb-90ca9b42954b" xmlns:ns3="8b1fc5da-70ac-4e94-9a9a-64459a48f628" targetNamespace="http://schemas.microsoft.com/office/2006/metadata/properties" ma:root="true" ma:fieldsID="2f8606a2852f85e0ea63eead42db76c1" ns2:_="" ns3:_="">
    <xsd:import namespace="79de9a30-5bab-4cdf-8ccb-90ca9b42954b"/>
    <xsd:import namespace="8b1fc5da-70ac-4e94-9a9a-64459a48f6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9de9a30-5bab-4cdf-8ccb-90ca9b42954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1fc5da-70ac-4e94-9a9a-64459a48f62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9BFC69-06ED-410C-8828-B94D93EFE204}">
  <ds:schemaRefs>
    <ds:schemaRef ds:uri="79de9a30-5bab-4cdf-8ccb-90ca9b42954b"/>
    <ds:schemaRef ds:uri="8b1fc5da-70ac-4e94-9a9a-64459a48f62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EBDAD63-071A-419C-A49F-2F15C50B09DC}">
  <ds:schemaRefs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9de9a30-5bab-4cdf-8ccb-90ca9b42954b"/>
    <ds:schemaRef ds:uri="http://www.w3.org/XML/1998/namespace"/>
    <ds:schemaRef ds:uri="8b1fc5da-70ac-4e94-9a9a-64459a48f628"/>
    <ds:schemaRef ds:uri="http://purl.org/dc/dcmitype/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F32FA813-4B22-43EA-BFC0-31C4E5029BE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940</Words>
  <Application>Microsoft Office PowerPoint</Application>
  <PresentationFormat>Widescreen</PresentationFormat>
  <Paragraphs>156</Paragraphs>
  <Slides>18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Segoe UI Semibold (Headings)</vt:lpstr>
      <vt:lpstr>Arial</vt:lpstr>
      <vt:lpstr>Calibri</vt:lpstr>
      <vt:lpstr>Segoe UI</vt:lpstr>
      <vt:lpstr>Segoe UI Light</vt:lpstr>
      <vt:lpstr>Segoe UI Semibold</vt:lpstr>
      <vt:lpstr>Wingdings</vt:lpstr>
      <vt:lpstr>Office Theme</vt:lpstr>
      <vt:lpstr>1_Office Theme</vt:lpstr>
      <vt:lpstr>How to work with your dev community + featuring the Windows Insider Program</vt:lpstr>
      <vt:lpstr>Microsoft Build: Student Developer Drop-In Day</vt:lpstr>
      <vt:lpstr>PowerPoint Presentation</vt:lpstr>
      <vt:lpstr>PowerPoint Presentation</vt:lpstr>
      <vt:lpstr>Partake in events</vt:lpstr>
      <vt:lpstr>Open source</vt:lpstr>
      <vt:lpstr>Windows Insider Program</vt:lpstr>
      <vt:lpstr>PowerPoint Presentation</vt:lpstr>
      <vt:lpstr>PowerPoint Presentation</vt:lpstr>
      <vt:lpstr>WinUI 2 Gallery</vt:lpstr>
      <vt:lpstr>Windows Insider Feature Demo</vt:lpstr>
      <vt:lpstr>PowerPoint Presentation</vt:lpstr>
      <vt:lpstr>PowerPoint Presentation</vt:lpstr>
      <vt:lpstr>Next steps</vt:lpstr>
      <vt:lpstr>My journey</vt:lpstr>
      <vt:lpstr>Quiz</vt:lpstr>
      <vt:lpstr>Agenda Part 1</vt:lpstr>
      <vt:lpstr>Agenda Part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Susie Yang</cp:lastModifiedBy>
  <cp:revision>1</cp:revision>
  <dcterms:created xsi:type="dcterms:W3CDTF">2022-05-17T19:02:22Z</dcterms:created>
  <dcterms:modified xsi:type="dcterms:W3CDTF">2022-05-28T14:41:21Z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0x010100016ECA6DBED6E04B832764514ACDEB77</vt:lpwstr>
  </property>
</Properties>
</file>